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0" r:id="rId4"/>
    <p:sldId id="262" r:id="rId5"/>
    <p:sldId id="263" r:id="rId6"/>
    <p:sldId id="259" r:id="rId7"/>
    <p:sldId id="261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5808" y="6384482"/>
            <a:ext cx="1328192" cy="432048"/>
          </a:xfrm>
        </p:spPr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016223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Тур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выходного дня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«Солдаты Отечества»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619328" cy="1068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6490" y="5771634"/>
            <a:ext cx="386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Октябрьский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13104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472055"/>
            <a:ext cx="3627427" cy="259498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Фото из фондов Октябрьского районного музея.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8940" y="0"/>
            <a:ext cx="5614392" cy="707375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Мемориальный ансамбль памяти павших в годы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ВОв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61179"/>
            <a:ext cx="3707904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/>
                <a:ea typeface="Calibri"/>
                <a:cs typeface="Times New Roman"/>
              </a:rPr>
              <a:t>Мемориальный ансамбль  памяти павших в </a:t>
            </a:r>
            <a:r>
              <a:rPr lang="ru-RU" sz="1300" dirty="0" err="1">
                <a:latin typeface="Times New Roman"/>
                <a:ea typeface="Calibri"/>
                <a:cs typeface="Times New Roman"/>
              </a:rPr>
              <a:t>ВОв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 был установлен в 1988г. Строительство продолжалось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двадцать один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 год,  скульптор </a:t>
            </a:r>
            <a:r>
              <a:rPr lang="ru-RU" sz="1300" dirty="0" err="1" smtClean="0">
                <a:latin typeface="Times New Roman"/>
                <a:ea typeface="Calibri"/>
                <a:cs typeface="Times New Roman"/>
              </a:rPr>
              <a:t>Манохин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3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300" dirty="0">
                <a:latin typeface="Times New Roman"/>
                <a:ea typeface="Calibri"/>
                <a:cs typeface="Times New Roman"/>
              </a:rPr>
              <a:t>   Мемориальный ансамбль является объектом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культурного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наследия Пермского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края. Входит в государственный список памятников истории Пермской области местного (областного) значения,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утвержденный распоряжением губернатором области Пермской обл. от щ5.12.2000г. № 713-р.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300" dirty="0">
                <a:latin typeface="Times New Roman"/>
                <a:ea typeface="Calibri"/>
                <a:cs typeface="Times New Roman"/>
              </a:rPr>
              <a:t>состав ансамбля входит: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Стела. «Стена памяти». Скульптура солдата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Самоходная установка СУ – 152. Ограда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Бюсты героев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Советского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Союза: 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В.А.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Васильева,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А.И. 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Грачева, М.И. Конева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13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С.Д. Пономарева, Г.С. Ульянова. </a:t>
            </a:r>
            <a:endParaRPr lang="ru-RU" sz="13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\\Dc\общая\Uprava\Батршина\площадь\Поселок Октябрьский. Площадь Победы и храм преподобного Сергия Радонежского. Фото из фондов Октябрьского районного музе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0" y="1776413"/>
            <a:ext cx="4559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277580" cy="887805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Памятная плита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ветеранам ГСВГ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" y="188640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6375" r="16926" b="388"/>
          <a:stretch/>
        </p:blipFill>
        <p:spPr>
          <a:xfrm>
            <a:off x="362521" y="1484784"/>
            <a:ext cx="3849439" cy="29603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1484784"/>
            <a:ext cx="4572000" cy="4605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Оперативно-стратегическое формирование войск Вооруженных  Сил СССР, дислоцировавшееся в ГДР существовало с 10 июня 1945  по 3 августа 1994 г.</a:t>
            </a:r>
            <a:endParaRPr lang="ru-RU" sz="1700" dirty="0" smtClean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В 2011 году Н.К. </a:t>
            </a:r>
            <a:r>
              <a:rPr lang="ru-RU" sz="1700" dirty="0" err="1" smtClean="0">
                <a:latin typeface="Times New Roman"/>
                <a:ea typeface="Calibri"/>
                <a:cs typeface="Times New Roman"/>
              </a:rPr>
              <a:t>Абраров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 инициировал встречу воинов – ветеранов ГСВГ Октябрьского района Пермского края и в этом же году образовалась организация ГСВГ под председательством – В.В. </a:t>
            </a:r>
            <a:r>
              <a:rPr lang="ru-RU" sz="1700" dirty="0" err="1" smtClean="0">
                <a:latin typeface="Times New Roman"/>
                <a:ea typeface="Calibri"/>
                <a:cs typeface="Times New Roman"/>
              </a:rPr>
              <a:t>Дульцева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700" dirty="0" smtClean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На сегодняшний день организация насчитывает  более 200 человек.</a:t>
            </a:r>
            <a:endParaRPr lang="ru-RU" sz="17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Calibri"/>
                <a:cs typeface="Times New Roman"/>
              </a:rPr>
              <a:t>   12 июня 2021 года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  состоялось открытие памятной плиты, посвященной воинам ГСВГ.</a:t>
            </a:r>
            <a:endParaRPr lang="ru-RU" sz="17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Плита изготовлена в ООО «Пермский военно – мемориальный комплекс».</a:t>
            </a:r>
            <a:endParaRPr lang="ru-RU" sz="1700" dirty="0">
              <a:ea typeface="Calibri"/>
              <a:cs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15718" y="6270861"/>
            <a:ext cx="3996241" cy="46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rgbClr val="002060"/>
                </a:solidFill>
              </a:rPr>
              <a:t>Фото из личного архива ветеранов.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4" y="6285083"/>
            <a:ext cx="2880321" cy="447612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Фото из личного архива ветеранов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2496" y="260648"/>
            <a:ext cx="6807804" cy="576064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Памятная плита морякам Октябрьского ГО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5200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Komp\Desktop\моря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65298"/>
            <a:ext cx="3860997" cy="36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6533" y="1393115"/>
            <a:ext cx="4572000" cy="4993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Совет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ветеранов - моряков Октябрьского района был создан в 2015 году.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Инициатором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создания памятной плиты выступил  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И.И. </a:t>
            </a:r>
            <a:r>
              <a:rPr lang="ru-RU" sz="13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Хуснуллин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Совет 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ветеранов собственными силами облагородили территорию, выделенную под установку памятной плиты.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Эскиз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был разработан и согласован с членами совета ветеранов-моряков.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Памятный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знак был изготовлен  из гранитной плиты с лазерной резкой рисунка в городе Чернушка.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Якорь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был 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приобретен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в г. Краснокамск. Ветераны собственными силами доставили, отреставрировали его и установили рядом с плитой. Все работы моряки оплатили из собранных ими средств.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Памятная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плита была установлена на день ВМФ в </a:t>
            </a:r>
            <a:r>
              <a:rPr lang="ru-RU" sz="1300" b="1" dirty="0">
                <a:latin typeface="Times New Roman" pitchFamily="18" charset="0"/>
                <a:ea typeface="Calibri"/>
                <a:cs typeface="Times New Roman" pitchFamily="18" charset="0"/>
              </a:rPr>
              <a:t>2019 году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В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Октябрьском округе проживает около 200  моряков-ветеранов, служивших и в Тихоокеанском  ВМФ и на Северном, Балтийском, Черноморском  флотах.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На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данный момент председателем  совета является  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Е. Ю.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Николаев.</a:t>
            </a:r>
          </a:p>
        </p:txBody>
      </p:sp>
    </p:spTree>
    <p:extLst>
      <p:ext uri="{BB962C8B-B14F-4D97-AF65-F5344CB8AC3E}">
        <p14:creationId xmlns:p14="http://schemas.microsoft.com/office/powerpoint/2010/main" val="11737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" y="6270861"/>
            <a:ext cx="3996241" cy="461834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Фото из личного архива ветеранов.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97060"/>
            <a:ext cx="6939778" cy="1068237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Памятная плита пограничным войскам Октябрьского ГО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" y="297060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Komp\Desktop\DSC05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9" y="1549594"/>
            <a:ext cx="4500297" cy="30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5272" y="1549594"/>
            <a:ext cx="4007208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Памятная плита была открыта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28 мая 2018 г.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приурочена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100 - летнему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юбилею погранвойск.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Благодаря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инициативной группе в составе В.Г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Мячкова,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И.Н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Белоусова,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Ю.Н.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Носкова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помощи предпринимателей появилось это памятное место.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Камень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плитой и пограничный столб изготовлен в ООО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Стройтехсервис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Автором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плиты стал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Красноуфимский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мастер.</a:t>
            </a:r>
            <a:endParaRPr lang="ru-RU" sz="1600" dirty="0">
              <a:ea typeface="Calibri"/>
              <a:cs typeface="Times New Roman"/>
            </a:endParaRPr>
          </a:p>
          <a:p>
            <a:pPr algn="just"/>
            <a:r>
              <a:rPr lang="ru-RU" sz="1600" dirty="0">
                <a:latin typeface="Times New Roman"/>
                <a:ea typeface="Calibri"/>
              </a:rPr>
              <a:t>На сегодняшний день в Октябрьском городском округе проживает 500 пограничников</a:t>
            </a:r>
            <a:r>
              <a:rPr lang="ru-RU" sz="1600" dirty="0" smtClean="0">
                <a:latin typeface="Times New Roman"/>
                <a:ea typeface="Calibri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2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1312" y="20187"/>
            <a:ext cx="6192688" cy="855595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Стела памяти, посвященный Воздушно-Десантным войскам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280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198"/>
            <a:ext cx="30972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1491198"/>
            <a:ext cx="525658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15000"/>
              </a:lnSpc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«Стела Памяти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Воздушно-Десантных войск»  была установлена 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августа 2021 года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91 годовщину со дня образования Воздушно-Десантных войск.</a:t>
            </a:r>
          </a:p>
          <a:p>
            <a:pPr lvl="0" indent="180340" algn="just">
              <a:lnSpc>
                <a:spcPct val="1150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Автором идеи был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А.Ю. Бобылев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Именно в  форме отличительного знака -  «Парашютиста», он предложил осуществить идею.  Коллегия в составе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А.Н.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Вилисова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В.А.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Тутынина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И.И. 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Носкова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поддержали идею.</a:t>
            </a:r>
          </a:p>
          <a:p>
            <a:pPr lvl="0" indent="180340" algn="just">
              <a:lnSpc>
                <a:spcPct val="1150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Стела выполнена из цельного железного листа 6 мм. Все работы по резке были произведены в ООО «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Стройтехсервис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на лазерном станке. Покраской стелы занимался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О.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Жиров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 предприниматель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р.п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Октябрьский.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180340" algn="just">
              <a:lnSpc>
                <a:spcPct val="1150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ускорить работы по возведению стелы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В.А.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Тутынин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оплатил все работы, а затем  десантники запаса нашего округа с благодарностью возместили ему  расходы.  Сумма  составила около 60  тыс. руб.</a:t>
            </a:r>
          </a:p>
          <a:p>
            <a:pPr lvl="0" indent="180340" algn="just">
              <a:lnSpc>
                <a:spcPct val="1150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Октябрьском городском округе проживает около 50 десантников. Служили они  на Афганской, Чеченской войне и даже есть участники Вьетнамской войны.</a:t>
            </a:r>
          </a:p>
          <a:p>
            <a:pPr lvl="0" indent="180340" algn="just">
              <a:lnSpc>
                <a:spcPct val="1150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95 годовщину  ВДВ, планируется установка бюста Василию Филипповичу Маркелову - создателю  Воздушно-Десантных войск.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98203"/>
            <a:ext cx="3996241" cy="434492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Фото из личного архива ветеранов.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77" y="6340202"/>
            <a:ext cx="3325708" cy="288032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Фото из фондов Октябрьского районного музея.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727" y="332656"/>
            <a:ext cx="7054460" cy="903312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Военный зал Октябрьского районного музея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787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8" y="1528750"/>
            <a:ext cx="3948161" cy="29611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1316533"/>
            <a:ext cx="4572000" cy="49636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18 августа 2018 года в Октябрьском районном музее состоялось торжественное открытие военного зала, подготовленное сотрудниками музея, Управления культуры, спорта и молодежной политики, педагогами Детской школы искусств. Событие стало возможным благодаря участию и победе в конкурсе социальных и культурных проектов ПАО «ЛУКОЙЛ».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    Новая музейная экспозиция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знакомит население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Октябрьского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района и гостей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с вкладом земляков в дело победы в Великой Отечественной войне. Их сегодня уже нет с нами, но остались воспоминания, письма с фронта, старые пожелтевшие фотографии. Военная экспозиция в музее содержит богатейший материл: бюсты Героев Советского Союза, личные вещи фронтовиков.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    Эта экспозиция – напоминание послевоенным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поколениям,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оставшиеся на полях сражений солдаты сложили свои головы за то, чтобы вечно жила и возвеличивалась Россия. А те, кто вернулся, во имя этого работали не покладая рук, восстанавливая разрушенное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хозяйство.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13114"/>
            <a:ext cx="6262464" cy="36004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         Информация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499992" y="1836294"/>
            <a:ext cx="4363744" cy="4040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58880" y="1628800"/>
            <a:ext cx="7445568" cy="3168352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«Солдаты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посетить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предварительным заявкам,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подробная информация по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8(34266) 2-14-04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8(34266)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2-16-41</a:t>
            </a:r>
          </a:p>
        </p:txBody>
      </p:sp>
    </p:spTree>
    <p:extLst>
      <p:ext uri="{BB962C8B-B14F-4D97-AF65-F5344CB8AC3E}">
        <p14:creationId xmlns:p14="http://schemas.microsoft.com/office/powerpoint/2010/main" val="27320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1455</TotalTime>
  <Words>825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Тур выходного дня  «Солдаты Отечества» </vt:lpstr>
      <vt:lpstr>Мемориальный ансамбль памяти павших в годы ВОв</vt:lpstr>
      <vt:lpstr>Памятная плита  ветеранам ГСВГ</vt:lpstr>
      <vt:lpstr>Памятная плита морякам Октябрьского ГО</vt:lpstr>
      <vt:lpstr>Памятная плита пограничным войскам Октябрьского ГО</vt:lpstr>
      <vt:lpstr>Стела памяти, посвященный Воздушно-Десантным войскам</vt:lpstr>
      <vt:lpstr>Военный зал Октябрьского районного музея</vt:lpstr>
      <vt:lpstr>                 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Тур выходного дня  Дорога памяти </dc:title>
  <dc:creator>1</dc:creator>
  <cp:lastModifiedBy>Komp</cp:lastModifiedBy>
  <cp:revision>46</cp:revision>
  <dcterms:created xsi:type="dcterms:W3CDTF">2022-02-08T05:43:27Z</dcterms:created>
  <dcterms:modified xsi:type="dcterms:W3CDTF">2022-05-04T06:43:23Z</dcterms:modified>
</cp:coreProperties>
</file>