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75" r:id="rId8"/>
    <p:sldId id="276" r:id="rId9"/>
    <p:sldId id="265" r:id="rId10"/>
    <p:sldId id="274" r:id="rId11"/>
    <p:sldId id="273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04865"/>
            <a:ext cx="7772400" cy="1395586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Тур выходного дня </a:t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«Сказочный»</a:t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60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Октябрьский городской округ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92696"/>
          </a:xfrm>
        </p:spPr>
        <p:txBody>
          <a:bodyPr/>
          <a:lstStyle/>
          <a:p>
            <a:r>
              <a:rPr lang="ru-RU" dirty="0" smtClean="0"/>
              <a:t>2022 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Октябрьский районный музей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97048" y="1390756"/>
            <a:ext cx="3159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11151" r="22000" b="8001"/>
          <a:stretch/>
        </p:blipFill>
        <p:spPr>
          <a:xfrm>
            <a:off x="1073703" y="1808242"/>
            <a:ext cx="3517466" cy="492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6951" r="13601" b="1700"/>
          <a:stretch/>
        </p:blipFill>
        <p:spPr>
          <a:xfrm>
            <a:off x="5234556" y="1469611"/>
            <a:ext cx="3283455" cy="5290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5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7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Где купить сувенир?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50596" y="1390756"/>
            <a:ext cx="5405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Октябрьский славится во всем Пермском крае своей сдобной баранкой. За последние годы </a:t>
            </a:r>
            <a:r>
              <a:rPr lang="ru-RU" sz="1600" dirty="0" err="1" smtClean="0">
                <a:solidFill>
                  <a:srgbClr val="002060"/>
                </a:solidFill>
              </a:rPr>
              <a:t>Хлебокомбинат</a:t>
            </a:r>
            <a:r>
              <a:rPr lang="ru-RU" sz="1600" dirty="0" smtClean="0">
                <a:solidFill>
                  <a:srgbClr val="002060"/>
                </a:solidFill>
              </a:rPr>
              <a:t> значительно расширил ассортимент продукции и в 2018 году был открыт магазин «Колос», где гости могут приобрести хлебобулочную продукцию, а ее там не менее 100 видов. Магазин находится по адресу: </a:t>
            </a:r>
            <a:r>
              <a:rPr lang="ru-RU" sz="1600" dirty="0" err="1" smtClean="0">
                <a:solidFill>
                  <a:srgbClr val="002060"/>
                </a:solidFill>
              </a:rPr>
              <a:t>р.п</a:t>
            </a:r>
            <a:r>
              <a:rPr lang="ru-RU" sz="1600" dirty="0" smtClean="0">
                <a:solidFill>
                  <a:srgbClr val="002060"/>
                </a:solidFill>
              </a:rPr>
              <a:t>. Октябрьский, ул. </a:t>
            </a:r>
            <a:r>
              <a:rPr lang="ru-RU" sz="1600" dirty="0" err="1" smtClean="0">
                <a:solidFill>
                  <a:srgbClr val="002060"/>
                </a:solidFill>
              </a:rPr>
              <a:t>Сарсинская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000" r="10100" b="2401"/>
          <a:stretch/>
        </p:blipFill>
        <p:spPr>
          <a:xfrm rot="5400000">
            <a:off x="762184" y="1531193"/>
            <a:ext cx="2703413" cy="242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34249" r="52101" b="5903"/>
          <a:stretch/>
        </p:blipFill>
        <p:spPr>
          <a:xfrm rot="16200000">
            <a:off x="5762471" y="3852005"/>
            <a:ext cx="2974348" cy="245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162348" y="473231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 Октябрьском городском округе живут лучшие мастера по бересте, вязанию, вышивке, плетению лаптей. Различного вида сувениры можно приобрести в Доме ремесел и сказок, по адресу </a:t>
            </a:r>
            <a:r>
              <a:rPr lang="ru-RU" sz="1600" dirty="0" err="1" smtClean="0">
                <a:solidFill>
                  <a:srgbClr val="002060"/>
                </a:solidFill>
              </a:rPr>
              <a:t>р.п</a:t>
            </a:r>
            <a:r>
              <a:rPr lang="ru-RU" sz="1600" dirty="0" smtClean="0">
                <a:solidFill>
                  <a:srgbClr val="002060"/>
                </a:solidFill>
              </a:rPr>
              <a:t>. Октябрьский, ул. Кирова, 16а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3" y="578069"/>
            <a:ext cx="8136902" cy="51935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Туристская инфраструктура</a:t>
            </a:r>
            <a:endParaRPr lang="ru-RU" sz="40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1097426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852936"/>
            <a:ext cx="3420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1.Гостиница «Усадьба» ул. Советская, 48а. тел.89026315217 (вместимость 20 человек);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Гостиница «Визит» ИП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п.Сарс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Заводская, д. 20. (вместимость 40 человек) тел.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9082604874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98260" y="2896671"/>
            <a:ext cx="31741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Кафе «Урал»,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ул. Кирова, 21, 83426621336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Кафе «Центральное»,  ул. Трактовая 11, 89048478610;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«У фонтана», ул. Кирова, 14, 89082699061;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4.«Хорошее заведение», ул. Кирова, 21, 8 9526464012;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5.Кафе «Доброе», ул. Коммунальная, 4, 89082534187.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12" y="1220354"/>
            <a:ext cx="1479935" cy="14799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2201" r="17452" b="18501"/>
          <a:stretch/>
        </p:blipFill>
        <p:spPr>
          <a:xfrm>
            <a:off x="5871527" y="1254349"/>
            <a:ext cx="1572637" cy="15726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4799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9993" y="260649"/>
            <a:ext cx="3995742" cy="1296143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Пермский край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92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8791" r="12838" b="9890"/>
          <a:stretch/>
        </p:blipFill>
        <p:spPr>
          <a:xfrm>
            <a:off x="1223627" y="454259"/>
            <a:ext cx="3528393" cy="532859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20072" y="4725145"/>
            <a:ext cx="25523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Мы находимся здесь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87824" y="4806084"/>
            <a:ext cx="1443415" cy="354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 smtClean="0">
              <a:solidFill>
                <a:srgbClr val="C00000"/>
              </a:solidFill>
              <a:latin typeface="Bahnschrift Condensed" panose="020B0502040204020203" pitchFamily="34" charset="0"/>
            </a:endParaRPr>
          </a:p>
          <a:p>
            <a:r>
              <a:rPr lang="ru-RU" sz="18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Октябрьский</a:t>
            </a:r>
            <a:endParaRPr lang="ru-RU" sz="18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779912" y="5373216"/>
            <a:ext cx="1440160" cy="3471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748003" y="4978816"/>
            <a:ext cx="1472069" cy="3319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2843808" y="3811789"/>
            <a:ext cx="936104" cy="371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Пермь</a:t>
            </a:r>
            <a:endParaRPr lang="ru-RU" sz="20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396" y="477493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Арт-пространство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«Переведи время»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 «Переведи время» - арт-пространство, созданное в 2021 году в рамках мероприятия «Пермский край – территория культуры», проекта «Октябрьский: переведи время!», находится в парке культуры и отдыха п. Октябрьский. Открытие локации прошло 18 августа на ярмарке ремесленников «Древо», здесь лучшие мастера, резчики и скульпторы создали на глазах у зрителей и гостей округа чудеса из дерева, соревнуясь в конкурсе «Бешенная пила».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0075" t="12201" r="64175" b="15001"/>
          <a:stretch/>
        </p:blipFill>
        <p:spPr>
          <a:xfrm>
            <a:off x="676515" y="1332097"/>
            <a:ext cx="1889956" cy="4913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0863" t="12201" r="61025" b="15001"/>
          <a:stretch/>
        </p:blipFill>
        <p:spPr>
          <a:xfrm>
            <a:off x="3059832" y="1801707"/>
            <a:ext cx="1949114" cy="440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396" y="477493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Арт-пространство </a:t>
            </a:r>
            <a:b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«Переведи время»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4146" y="1720840"/>
            <a:ext cx="32223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проекте мы иллюстрируем различные взаимодействия со временем, переводя внимание сквозь визуальные и физические объекты.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 арт-пространстве расположено 10 интерактивных объектов, в них включены качели, декоративные дорожки, информационные стенды.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 момента открытия площадки на ней всегда много детворы, оценивающих арт-пространство как сказочную полосу препятствий.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0075" t="12201" r="72050" b="54200"/>
          <a:stretch/>
        </p:blipFill>
        <p:spPr>
          <a:xfrm>
            <a:off x="305797" y="1512510"/>
            <a:ext cx="1142547" cy="274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7087" t="69600" r="31888" b="13600"/>
          <a:stretch/>
        </p:blipFill>
        <p:spPr>
          <a:xfrm>
            <a:off x="1642875" y="2246011"/>
            <a:ext cx="2026484" cy="1736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0075" t="12200" r="61025" b="17800"/>
          <a:stretch/>
        </p:blipFill>
        <p:spPr>
          <a:xfrm>
            <a:off x="3914940" y="2070368"/>
            <a:ext cx="172819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3700" t="47200" r="20863" b="13601"/>
          <a:stretch/>
        </p:blipFill>
        <p:spPr>
          <a:xfrm>
            <a:off x="521559" y="4413255"/>
            <a:ext cx="324036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44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Арт-пространство </a:t>
            </a:r>
            <a:b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«Сказочный мир»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«Сказочный мир» появился парке культуры и отдыха п. Октябрьский в 2020 году. В нем расположено 10 арт-объектов, созданных по мотивом персонажей сказок Е.Н. </a:t>
            </a:r>
            <a:r>
              <a:rPr lang="ru-RU" dirty="0" err="1" smtClean="0">
                <a:solidFill>
                  <a:srgbClr val="002060"/>
                </a:solidFill>
              </a:rPr>
              <a:t>Трясциной</a:t>
            </a:r>
            <a:r>
              <a:rPr lang="ru-RU" dirty="0" smtClean="0">
                <a:solidFill>
                  <a:srgbClr val="002060"/>
                </a:solidFill>
              </a:rPr>
              <a:t>, чье творчество вошло в реестр нематериального культурного наследия РФ.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5774" r="2751" b="11151"/>
          <a:stretch/>
        </p:blipFill>
        <p:spPr>
          <a:xfrm>
            <a:off x="618982" y="1809640"/>
            <a:ext cx="5614122" cy="411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67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Арт-пространство </a:t>
            </a:r>
            <a:b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«Сказочный мир»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5334" r="31271" b="24800"/>
          <a:stretch/>
        </p:blipFill>
        <p:spPr>
          <a:xfrm>
            <a:off x="7267381" y="2090172"/>
            <a:ext cx="1872208" cy="3670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9551" r="27601" b="11150"/>
          <a:stretch/>
        </p:blipFill>
        <p:spPr>
          <a:xfrm>
            <a:off x="32483" y="2304038"/>
            <a:ext cx="2231568" cy="334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10100" r="26200" b="8000"/>
          <a:stretch/>
        </p:blipFill>
        <p:spPr>
          <a:xfrm>
            <a:off x="4613388" y="1487479"/>
            <a:ext cx="2658066" cy="5183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6400" r="30400" b="9051"/>
          <a:stretch/>
        </p:blipFill>
        <p:spPr>
          <a:xfrm>
            <a:off x="2119027" y="1743905"/>
            <a:ext cx="2609063" cy="4749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14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Детская модельная библиотека им. Е.Н. </a:t>
            </a:r>
            <a:r>
              <a:rPr lang="ru-RU" sz="4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Трясциной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97048" y="1390756"/>
            <a:ext cx="3159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b="6939"/>
          <a:stretch/>
        </p:blipFill>
        <p:spPr>
          <a:xfrm>
            <a:off x="5237622" y="1754082"/>
            <a:ext cx="3618853" cy="453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6" t="-660" r="13835" b="13884"/>
          <a:stretch/>
        </p:blipFill>
        <p:spPr>
          <a:xfrm>
            <a:off x="135718" y="2211647"/>
            <a:ext cx="489654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8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Памятник сказочнице Е.Н. </a:t>
            </a:r>
            <a:r>
              <a:rPr lang="ru-RU" sz="4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Трясциной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97048" y="1390756"/>
            <a:ext cx="3159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t="735" r="37845" b="2256"/>
          <a:stretch/>
        </p:blipFill>
        <p:spPr>
          <a:xfrm>
            <a:off x="6113820" y="1343426"/>
            <a:ext cx="2652646" cy="53052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" y="1783514"/>
            <a:ext cx="4958693" cy="3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8344" y="390052"/>
            <a:ext cx="6807804" cy="70737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Дом ремесел и сказок</a:t>
            </a:r>
            <a:endParaRPr lang="ru-RU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2060848"/>
            <a:ext cx="3168352" cy="38884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6" y="116632"/>
            <a:ext cx="619328" cy="1068237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30313" y="3015198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12160" y="6235742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650396" y="6208400"/>
            <a:ext cx="1800200" cy="49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720840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97048" y="1390756"/>
            <a:ext cx="31594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Дом ремесел и сказок открылся для гостей и жителей Октябрьского городского округа в январе 2022 года. В нем посетители могут принять участие в кулинарных мастер-классах,  создать своими руками сувенир, познакомиться с творчеством и жизнью сказительницы Е.Н. </a:t>
            </a:r>
            <a:r>
              <a:rPr lang="ru-RU" sz="1600" dirty="0" err="1" smtClean="0">
                <a:solidFill>
                  <a:srgbClr val="002060"/>
                </a:solidFill>
              </a:rPr>
              <a:t>Трясциной</a:t>
            </a:r>
            <a:r>
              <a:rPr lang="ru-RU" sz="1600" dirty="0" smtClean="0">
                <a:solidFill>
                  <a:srgbClr val="002060"/>
                </a:solidFill>
              </a:rPr>
              <a:t>, окунуться в мир сказки и бытия. Он расположен в центре </a:t>
            </a:r>
            <a:r>
              <a:rPr lang="ru-RU" sz="1600" dirty="0" err="1" smtClean="0">
                <a:solidFill>
                  <a:srgbClr val="002060"/>
                </a:solidFill>
              </a:rPr>
              <a:t>р.п</a:t>
            </a:r>
            <a:r>
              <a:rPr lang="ru-RU" sz="1600" dirty="0" smtClean="0">
                <a:solidFill>
                  <a:srgbClr val="002060"/>
                </a:solidFill>
              </a:rPr>
              <a:t>. Октябрьский, рядом с памятником сказительнице.</a:t>
            </a:r>
            <a:endParaRPr lang="ru-RU" sz="1600" dirty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Попасть на мероприятия в Доме ремесел и сказок можно только по предварительным заявкам, подробную информацию узнавайте по тел. 8(34266)2-14-04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Цена билета: </a:t>
            </a:r>
            <a:r>
              <a:rPr lang="ru-RU" sz="1600" dirty="0" err="1" smtClean="0">
                <a:solidFill>
                  <a:srgbClr val="002060"/>
                </a:solidFill>
              </a:rPr>
              <a:t>взр</a:t>
            </a:r>
            <a:r>
              <a:rPr lang="ru-RU" sz="1600" dirty="0" smtClean="0">
                <a:solidFill>
                  <a:srgbClr val="002060"/>
                </a:solidFill>
              </a:rPr>
              <a:t>. 200 руб., дет.100 руб.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t="5113" r="2750" b="13382"/>
          <a:stretch/>
        </p:blipFill>
        <p:spPr>
          <a:xfrm>
            <a:off x="756926" y="1215703"/>
            <a:ext cx="4682554" cy="262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r="6535"/>
          <a:stretch/>
        </p:blipFill>
        <p:spPr>
          <a:xfrm>
            <a:off x="995464" y="3990193"/>
            <a:ext cx="4114890" cy="266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64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510</Words>
  <Application>Microsoft Office PowerPoint</Application>
  <PresentationFormat>Экран (4:3)</PresentationFormat>
  <Paragraphs>44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Bahnschrift Condensed</vt:lpstr>
      <vt:lpstr>Calibri</vt:lpstr>
      <vt:lpstr>Times New Roman</vt:lpstr>
      <vt:lpstr>Тема Office</vt:lpstr>
      <vt:lpstr>  Тур выходного дня  «Сказочный»   Октябрьский городской округ</vt:lpstr>
      <vt:lpstr>    Пермский край</vt:lpstr>
      <vt:lpstr>Арт-пространство  «Переведи время»</vt:lpstr>
      <vt:lpstr>Арт-пространство  «Переведи время»</vt:lpstr>
      <vt:lpstr>Арт-пространство  «Сказочный мир»</vt:lpstr>
      <vt:lpstr>Арт-пространство  «Сказочный мир»</vt:lpstr>
      <vt:lpstr>Детская модельная библиотека им. Е.Н. Трясциной</vt:lpstr>
      <vt:lpstr>Памятник сказочнице Е.Н. Трясциной</vt:lpstr>
      <vt:lpstr>Дом ремесел и сказок</vt:lpstr>
      <vt:lpstr>Октябрьский районный музей</vt:lpstr>
      <vt:lpstr>Где купить сувенир?</vt:lpstr>
      <vt:lpstr>Туристская инфраструктура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Туристические маршруты  Октябрьского городского округа</dc:title>
  <dc:creator>1</dc:creator>
  <cp:lastModifiedBy>Пользователь Windows</cp:lastModifiedBy>
  <cp:revision>45</cp:revision>
  <dcterms:created xsi:type="dcterms:W3CDTF">2021-10-06T03:57:57Z</dcterms:created>
  <dcterms:modified xsi:type="dcterms:W3CDTF">2022-03-15T05:28:21Z</dcterms:modified>
</cp:coreProperties>
</file>