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9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1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25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2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49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5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40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0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7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7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9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7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3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7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34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8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5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84983"/>
            <a:ext cx="7772400" cy="100811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6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6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6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Тур выходного дня </a:t>
            </a:r>
            <a:br>
              <a:rPr lang="ru-RU" sz="6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>Обзорная экскурсия по святым местам Октябрьского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165304"/>
            <a:ext cx="6400800" cy="69269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2022 год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6" y="116632"/>
            <a:ext cx="619328" cy="10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0396" y="477493"/>
            <a:ext cx="6807804" cy="70737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Свято-Никольская церковь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0198" y="1772815"/>
            <a:ext cx="2430273" cy="4435585"/>
          </a:xfrm>
        </p:spPr>
        <p:txBody>
          <a:bodyPr>
            <a:normAutofit fontScale="47500" lnSpcReduction="20000"/>
          </a:bodyPr>
          <a:lstStyle/>
          <a:p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Расположена </a:t>
            </a:r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по адресу с. Тюш, ул. Партизанская, д. 1. Была построена в 1839 году, автор неизвестен</a:t>
            </a: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. Является объектом культурного наследия Пермского края </a:t>
            </a:r>
            <a:endParaRPr lang="ru-RU" sz="5600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6" y="116632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3" y="3015198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036" y="4581128"/>
            <a:ext cx="3834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7" y="1340768"/>
            <a:ext cx="6202144" cy="46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0396" y="477493"/>
            <a:ext cx="6807804" cy="70737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Церковь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В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веденская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1094" y="5445224"/>
            <a:ext cx="2877106" cy="576064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6" y="116632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6156176" y="1653596"/>
            <a:ext cx="2592288" cy="1858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Расположена по адресу с. Мостовая, д. 38. Была построена в 1853 году, скульптор постройки неизвестен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. Является объектом культурного наследия Пермского края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036" y="4581128"/>
            <a:ext cx="3834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Тюш храм</a:t>
            </a:r>
            <a:endParaRPr lang="ru-RU" sz="32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" r="4098"/>
          <a:stretch/>
        </p:blipFill>
        <p:spPr>
          <a:xfrm>
            <a:off x="179512" y="1408660"/>
            <a:ext cx="5904656" cy="49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0396" y="477493"/>
            <a:ext cx="6807804" cy="70737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Святой источник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7900" y="5767721"/>
            <a:ext cx="2877106" cy="576064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6" y="116632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3" y="3015198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5900" r="41337" b="25850"/>
          <a:stretch/>
        </p:blipFill>
        <p:spPr>
          <a:xfrm>
            <a:off x="179512" y="1340768"/>
            <a:ext cx="5217506" cy="52175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05572" y="5539982"/>
            <a:ext cx="3834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859340"/>
            <a:ext cx="3312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Купель пустует редкий день: и в жару, и в стужу сюда приезжают и приходят люди, чтобы окунуться в освященный источник, смыть с себя следы повседневной суеты, попить студеной водички, вбирая в себя силу родной земли, давшей нам этот источник. И почти все, кто погружался в воды этого святого источника, свидетельствуют о благодати, испытанной ими. Есть и такие, кто по вере своей получил здесь исцеление.</a:t>
            </a:r>
          </a:p>
        </p:txBody>
      </p:sp>
    </p:spTree>
    <p:extLst>
      <p:ext uri="{BB962C8B-B14F-4D97-AF65-F5344CB8AC3E}">
        <p14:creationId xmlns:p14="http://schemas.microsoft.com/office/powerpoint/2010/main" val="14866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7493"/>
            <a:ext cx="7776864" cy="70737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Храм Преподобного Сергия Радонежского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7900" y="5767721"/>
            <a:ext cx="2877106" cy="576064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6" y="116632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3" y="3015198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8" t="16401" r="16890" b="16822"/>
          <a:stretch/>
        </p:blipFill>
        <p:spPr>
          <a:xfrm>
            <a:off x="251519" y="1340768"/>
            <a:ext cx="5678345" cy="4608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3472" y="1484784"/>
            <a:ext cx="2880320" cy="389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Мощевик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частицей мощей небесного покровителя приходя – Преподобного Сергия Радонежского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Частицы мощей угодников Божиих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Ивеевских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Санаксарских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святых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Икона Божией матери «Неопалимая купина»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>-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>Дивногорская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> Божией матери икона «Господь Иисус Христос великий Архиерей»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920880" cy="8522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Исторический зал Октябрьского районного музея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7900" y="5767721"/>
            <a:ext cx="2877106" cy="576064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6" y="116632"/>
            <a:ext cx="619328" cy="106823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930312" y="1497170"/>
            <a:ext cx="2890159" cy="201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11 сентября 2021 года состоялось открытие новой экспозиции исторического зала Муниципального казенного учреждения «Октябрьский районный музей». Экспозиция была создана в рамках мероприятия «Пермский край – территория культуры» проекта «Октябрьский: переведи время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!».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Построение новой экспозиции проходило в несколько этапов: от создания планов и эскизов в бумажном и электронном вариантах, частичного ремонта помещения до воплощения задуманного в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жизнь.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012160" y="6235742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50396" y="6208400"/>
            <a:ext cx="1800200" cy="49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3" r="15304"/>
          <a:stretch/>
        </p:blipFill>
        <p:spPr>
          <a:xfrm>
            <a:off x="179512" y="1497170"/>
            <a:ext cx="5581831" cy="44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431</TotalTime>
  <Words>231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Bahnschrift Condensed</vt:lpstr>
      <vt:lpstr>Bahnschrift SemiBold Condensed</vt:lpstr>
      <vt:lpstr>Calibri</vt:lpstr>
      <vt:lpstr>Century Gothic</vt:lpstr>
      <vt:lpstr>Times New Roman</vt:lpstr>
      <vt:lpstr>Wingdings 3</vt:lpstr>
      <vt:lpstr>Легкий дым</vt:lpstr>
      <vt:lpstr>          Тур выходного дня  Обзорная экскурсия по святым местам Октябрьского </vt:lpstr>
      <vt:lpstr>Свято-Никольская церковь</vt:lpstr>
      <vt:lpstr>Церковь Введенская</vt:lpstr>
      <vt:lpstr>Святой источник</vt:lpstr>
      <vt:lpstr>Храм Преподобного Сергия Радонежского</vt:lpstr>
      <vt:lpstr>Исторический зал Октябрьского районного музея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Тур выходного дня  Обзорная экскурсия по святым местам Октябрьского   Октябрьский городской округ</dc:title>
  <dc:creator>1</dc:creator>
  <cp:lastModifiedBy>Пользователь Windows</cp:lastModifiedBy>
  <cp:revision>8</cp:revision>
  <dcterms:created xsi:type="dcterms:W3CDTF">2022-01-21T05:46:24Z</dcterms:created>
  <dcterms:modified xsi:type="dcterms:W3CDTF">2022-02-08T05:42:45Z</dcterms:modified>
</cp:coreProperties>
</file>