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4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6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36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7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2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8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8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9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2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95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7"/>
            <a:ext cx="7918648" cy="2619723"/>
          </a:xfrm>
        </p:spPr>
        <p:txBody>
          <a:bodyPr/>
          <a:lstStyle/>
          <a:p>
            <a:r>
              <a:rPr lang="ru-RU" sz="5400" dirty="0" smtClean="0">
                <a:latin typeface="Century" panose="02040604050505020304" pitchFamily="18" charset="0"/>
              </a:rPr>
              <a:t/>
            </a:r>
            <a:br>
              <a:rPr lang="ru-RU" sz="5400" dirty="0" smtClean="0">
                <a:latin typeface="Century" panose="02040604050505020304" pitchFamily="18" charset="0"/>
              </a:rPr>
            </a:br>
            <a:r>
              <a:rPr lang="ru-RU" sz="5400" dirty="0">
                <a:latin typeface="Century" panose="02040604050505020304" pitchFamily="18" charset="0"/>
              </a:rPr>
              <a:t/>
            </a:r>
            <a:br>
              <a:rPr lang="ru-RU" sz="5400" dirty="0">
                <a:latin typeface="Century" panose="02040604050505020304" pitchFamily="18" charset="0"/>
              </a:rPr>
            </a:br>
            <a:r>
              <a:rPr lang="ru-RU" sz="5400" dirty="0" smtClean="0">
                <a:latin typeface="Century" panose="02040604050505020304" pitchFamily="18" charset="0"/>
              </a:rPr>
              <a:t/>
            </a:r>
            <a:br>
              <a:rPr lang="ru-RU" sz="5400" dirty="0" smtClean="0">
                <a:latin typeface="Century" panose="02040604050505020304" pitchFamily="18" charset="0"/>
              </a:rPr>
            </a:br>
            <a:r>
              <a:rPr lang="ru-RU" sz="5400" dirty="0">
                <a:latin typeface="Century" panose="02040604050505020304" pitchFamily="18" charset="0"/>
              </a:rPr>
              <a:t/>
            </a:r>
            <a:br>
              <a:rPr lang="ru-RU" sz="5400" dirty="0">
                <a:latin typeface="Century" panose="02040604050505020304" pitchFamily="18" charset="0"/>
              </a:rPr>
            </a:br>
            <a:r>
              <a:rPr lang="ru-RU" sz="4400" dirty="0" smtClean="0">
                <a:latin typeface="Century" panose="02040604050505020304" pitchFamily="18" charset="0"/>
              </a:rPr>
              <a:t>Тур выходного дня</a:t>
            </a:r>
            <a:br>
              <a:rPr lang="ru-RU" sz="4400" dirty="0" smtClean="0">
                <a:latin typeface="Century" panose="02040604050505020304" pitchFamily="18" charset="0"/>
              </a:rPr>
            </a:br>
            <a:r>
              <a:rPr lang="ru-RU" sz="6000" dirty="0">
                <a:latin typeface="Century" panose="02040604050505020304" pitchFamily="18" charset="0"/>
              </a:rPr>
              <a:t/>
            </a:r>
            <a:br>
              <a:rPr lang="ru-RU" sz="6000" dirty="0">
                <a:latin typeface="Century" panose="02040604050505020304" pitchFamily="18" charset="0"/>
              </a:rPr>
            </a:br>
            <a:r>
              <a:rPr lang="ru-RU" sz="6000" dirty="0" smtClean="0">
                <a:latin typeface="Century" panose="02040604050505020304" pitchFamily="18" charset="0"/>
              </a:rPr>
              <a:t/>
            </a:r>
            <a:br>
              <a:rPr lang="ru-RU" sz="6000" dirty="0" smtClean="0">
                <a:latin typeface="Century" panose="02040604050505020304" pitchFamily="18" charset="0"/>
              </a:rPr>
            </a:br>
            <a:r>
              <a:rPr lang="ru-RU" sz="6000" dirty="0" smtClean="0">
                <a:latin typeface="Century" panose="02040604050505020304" pitchFamily="18" charset="0"/>
              </a:rPr>
              <a:t>Виадуки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847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Октябрьский городской округ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2022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1"/>
            <a:ext cx="7342584" cy="68593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Виадуки Октябрьского городского округа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2060848"/>
            <a:ext cx="3168352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Виадук – одно из самых интересных инженерных сооружений. Его название происходит от английского  </a:t>
            </a:r>
            <a:r>
              <a:rPr lang="ru-RU" sz="1600" dirty="0" err="1">
                <a:solidFill>
                  <a:schemeClr val="tx1"/>
                </a:solidFill>
              </a:rPr>
              <a:t>Via</a:t>
            </a:r>
            <a:r>
              <a:rPr lang="ru-RU" sz="1600" dirty="0">
                <a:solidFill>
                  <a:schemeClr val="tx1"/>
                </a:solidFill>
              </a:rPr>
              <a:t> – «через», </a:t>
            </a:r>
            <a:r>
              <a:rPr lang="ru-RU" sz="1600" dirty="0" err="1">
                <a:solidFill>
                  <a:schemeClr val="tx1"/>
                </a:solidFill>
              </a:rPr>
              <a:t>Duct</a:t>
            </a:r>
            <a:r>
              <a:rPr lang="ru-RU" sz="1600" dirty="0">
                <a:solidFill>
                  <a:schemeClr val="tx1"/>
                </a:solidFill>
              </a:rPr>
              <a:t> – «канал», и можно перевести как «проходящий через канал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 территории Октябрьского городского округа есть два виадука. </a:t>
            </a:r>
            <a:r>
              <a:rPr lang="ru-RU" sz="1600" dirty="0">
                <a:solidFill>
                  <a:schemeClr val="tx1"/>
                </a:solidFill>
              </a:rPr>
              <a:t>Первый виадук </a:t>
            </a:r>
            <a:r>
              <a:rPr lang="ru-RU" sz="1600" dirty="0" smtClean="0">
                <a:solidFill>
                  <a:schemeClr val="tx1"/>
                </a:solidFill>
              </a:rPr>
              <a:t>находится </a:t>
            </a:r>
            <a:r>
              <a:rPr lang="ru-RU" sz="1600" dirty="0">
                <a:solidFill>
                  <a:schemeClr val="tx1"/>
                </a:solidFill>
              </a:rPr>
              <a:t>на окраине поселка </a:t>
            </a:r>
            <a:r>
              <a:rPr lang="ru-RU" sz="1600" dirty="0" err="1">
                <a:solidFill>
                  <a:schemeClr val="tx1"/>
                </a:solidFill>
              </a:rPr>
              <a:t>Бартым</a:t>
            </a:r>
            <a:r>
              <a:rPr lang="ru-RU" sz="1600" dirty="0">
                <a:solidFill>
                  <a:schemeClr val="tx1"/>
                </a:solidFill>
              </a:rPr>
              <a:t>. Второй </a:t>
            </a:r>
            <a:r>
              <a:rPr lang="ru-RU" sz="1600" dirty="0" smtClean="0">
                <a:solidFill>
                  <a:schemeClr val="tx1"/>
                </a:solidFill>
              </a:rPr>
              <a:t>- у </a:t>
            </a:r>
            <a:r>
              <a:rPr lang="ru-RU" sz="1600" dirty="0">
                <a:solidFill>
                  <a:schemeClr val="tx1"/>
                </a:solidFill>
              </a:rPr>
              <a:t>поселка Большой Сарс, что в 15 километрах от станции </a:t>
            </a:r>
            <a:r>
              <a:rPr lang="ru-RU" sz="1600" dirty="0" err="1">
                <a:solidFill>
                  <a:schemeClr val="tx1"/>
                </a:solidFill>
              </a:rPr>
              <a:t>Бартым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0414" t="22599" r="53125" b="40274"/>
          <a:stretch/>
        </p:blipFill>
        <p:spPr>
          <a:xfrm>
            <a:off x="467544" y="1916832"/>
            <a:ext cx="4914093" cy="38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7494"/>
            <a:ext cx="7054552" cy="7073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Виадук в п. </a:t>
            </a:r>
            <a:r>
              <a:rPr lang="ru-RU" sz="4800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Бартым</a:t>
            </a:r>
            <a:endParaRPr lang="ru-RU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340768"/>
            <a:ext cx="3528392" cy="46085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Первый виадук в Октябрьском районе находится на окраине поселка </a:t>
            </a:r>
            <a:r>
              <a:rPr lang="ru-RU" sz="1600" dirty="0" err="1">
                <a:solidFill>
                  <a:schemeClr val="tx1"/>
                </a:solidFill>
              </a:rPr>
              <a:t>Бартым</a:t>
            </a:r>
            <a:r>
              <a:rPr lang="ru-RU" sz="1600" dirty="0">
                <a:solidFill>
                  <a:schemeClr val="tx1"/>
                </a:solidFill>
              </a:rPr>
              <a:t>. Его строительство проходило в 1916-1918 годах. Сам виадук пересекает глубокий овраг и реку </a:t>
            </a:r>
            <a:r>
              <a:rPr lang="ru-RU" sz="1600" dirty="0" err="1">
                <a:solidFill>
                  <a:schemeClr val="tx1"/>
                </a:solidFill>
              </a:rPr>
              <a:t>Ирень</a:t>
            </a:r>
            <a:r>
              <a:rPr lang="ru-RU" sz="1600" dirty="0">
                <a:solidFill>
                  <a:schemeClr val="tx1"/>
                </a:solidFill>
              </a:rPr>
              <a:t>. Он состоит из 4 пролетов и находится в удовлетворительном состоянии. Длина виадука составляет приблизительно 100 метров. Если Вы хотите сделать красивые фотографии, то Вам необходимо доехать до виадука </a:t>
            </a:r>
            <a:r>
              <a:rPr lang="ru-RU" sz="1600" dirty="0" smtClean="0">
                <a:solidFill>
                  <a:schemeClr val="tx1"/>
                </a:solidFill>
              </a:rPr>
              <a:t>поселка </a:t>
            </a:r>
            <a:r>
              <a:rPr lang="ru-RU" sz="1600" dirty="0" err="1">
                <a:solidFill>
                  <a:schemeClr val="tx1"/>
                </a:solidFill>
              </a:rPr>
              <a:t>Бартым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1441" r="-2316" b="-1441"/>
          <a:stretch/>
        </p:blipFill>
        <p:spPr>
          <a:xfrm>
            <a:off x="42999" y="1401607"/>
            <a:ext cx="539849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7494"/>
            <a:ext cx="7054552" cy="7073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Виадук в с. Большой Сарс</a:t>
            </a:r>
            <a:endParaRPr lang="ru-RU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136" y="1317742"/>
            <a:ext cx="3331768" cy="463153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Второй Октябрьский виадук находится у поселка Большой Сарс, что в 15 километрах от станции </a:t>
            </a:r>
            <a:r>
              <a:rPr lang="ru-RU" sz="1600" dirty="0" err="1">
                <a:solidFill>
                  <a:schemeClr val="tx1"/>
                </a:solidFill>
              </a:rPr>
              <a:t>Бартым</a:t>
            </a:r>
            <a:r>
              <a:rPr lang="ru-RU" sz="1600" dirty="0">
                <a:solidFill>
                  <a:schemeClr val="tx1"/>
                </a:solidFill>
              </a:rPr>
              <a:t>. Данный виадук состоит из 6 пролетов, его длинна составляет почти 200 метров. </a:t>
            </a:r>
            <a:r>
              <a:rPr lang="ru-RU" sz="1600" dirty="0" smtClean="0">
                <a:solidFill>
                  <a:schemeClr val="tx1"/>
                </a:solidFill>
              </a:rPr>
              <a:t>его </a:t>
            </a:r>
            <a:r>
              <a:rPr lang="ru-RU" sz="1600" dirty="0">
                <a:solidFill>
                  <a:schemeClr val="tx1"/>
                </a:solidFill>
              </a:rPr>
              <a:t>окружают </a:t>
            </a:r>
            <a:r>
              <a:rPr lang="ru-RU" sz="1600" dirty="0" smtClean="0">
                <a:solidFill>
                  <a:schemeClr val="tx1"/>
                </a:solidFill>
              </a:rPr>
              <a:t>живописные </a:t>
            </a:r>
            <a:r>
              <a:rPr lang="ru-RU" sz="1600" dirty="0">
                <a:solidFill>
                  <a:schemeClr val="tx1"/>
                </a:solidFill>
              </a:rPr>
              <a:t>места. Внизу протекает красивая речка Сарс, придающая этому инженерному сооружению дополнительную </a:t>
            </a:r>
            <a:r>
              <a:rPr lang="ru-RU" sz="1600" dirty="0" smtClean="0">
                <a:solidFill>
                  <a:schemeClr val="tx1"/>
                </a:solidFill>
              </a:rPr>
              <a:t>живописность.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" r="4934"/>
          <a:stretch/>
        </p:blipFill>
        <p:spPr>
          <a:xfrm>
            <a:off x="3506308" y="1184869"/>
            <a:ext cx="5637692" cy="44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7494"/>
            <a:ext cx="7054552" cy="707376"/>
          </a:xfrm>
        </p:spPr>
        <p:txBody>
          <a:bodyPr>
            <a:noAutofit/>
          </a:bodyPr>
          <a:lstStyle/>
          <a:p>
            <a:r>
              <a:rPr lang="ru-RU" sz="4800" i="1" dirty="0"/>
              <a:t>Как добраться? </a:t>
            </a:r>
            <a:endParaRPr lang="ru-RU" sz="4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136" y="1412776"/>
            <a:ext cx="5275984" cy="2232248"/>
          </a:xfrm>
        </p:spPr>
        <p:txBody>
          <a:bodyPr>
            <a:noAutofit/>
          </a:bodyPr>
          <a:lstStyle/>
          <a:p>
            <a:r>
              <a:rPr lang="ru-RU" sz="1200" dirty="0" err="1">
                <a:solidFill>
                  <a:schemeClr val="tx1"/>
                </a:solidFill>
              </a:rPr>
              <a:t>Бартымский</a:t>
            </a:r>
            <a:r>
              <a:rPr lang="ru-RU" sz="1200" dirty="0">
                <a:solidFill>
                  <a:schemeClr val="tx1"/>
                </a:solidFill>
              </a:rPr>
              <a:t> виадук. Едем в сторону посёлка Октябрьский, после отворота на Тюш по указателю на Чернушку сворачиваем направо. Далее через несколько километров поворачиваем налево на </a:t>
            </a:r>
            <a:r>
              <a:rPr lang="ru-RU" sz="1200" dirty="0" err="1">
                <a:solidFill>
                  <a:schemeClr val="tx1"/>
                </a:solidFill>
              </a:rPr>
              <a:t>Усть</a:t>
            </a:r>
            <a:r>
              <a:rPr lang="ru-RU" sz="1200" dirty="0">
                <a:solidFill>
                  <a:schemeClr val="tx1"/>
                </a:solidFill>
              </a:rPr>
              <a:t>-Каменку и едем до села Мостовая, где сворачиваем направо и через к татарские деревеньки </a:t>
            </a:r>
            <a:r>
              <a:rPr lang="ru-RU" sz="1200" dirty="0" err="1">
                <a:solidFill>
                  <a:schemeClr val="tx1"/>
                </a:solidFill>
              </a:rPr>
              <a:t>Атнягузи</a:t>
            </a:r>
            <a:r>
              <a:rPr lang="ru-RU" sz="1200" dirty="0">
                <a:solidFill>
                  <a:schemeClr val="tx1"/>
                </a:solidFill>
              </a:rPr>
              <a:t> и Верх-</a:t>
            </a:r>
            <a:r>
              <a:rPr lang="ru-RU" sz="1200" dirty="0" err="1">
                <a:solidFill>
                  <a:schemeClr val="tx1"/>
                </a:solidFill>
              </a:rPr>
              <a:t>Ирень</a:t>
            </a:r>
            <a:r>
              <a:rPr lang="ru-RU" sz="1200" dirty="0">
                <a:solidFill>
                  <a:schemeClr val="tx1"/>
                </a:solidFill>
              </a:rPr>
              <a:t>, доезжаем до посёлка </a:t>
            </a:r>
            <a:r>
              <a:rPr lang="ru-RU" sz="1200" dirty="0" err="1">
                <a:solidFill>
                  <a:schemeClr val="tx1"/>
                </a:solidFill>
              </a:rPr>
              <a:t>Бартым</a:t>
            </a:r>
            <a:r>
              <a:rPr lang="ru-RU" sz="1200" dirty="0">
                <a:solidFill>
                  <a:schemeClr val="tx1"/>
                </a:solidFill>
              </a:rPr>
              <a:t>. Переезжаем через ж/д-пути и едем направо вдоль путей 1,5 километра до виадука. Виадук будет по другую сторону от дороги. Зимой </a:t>
            </a:r>
            <a:r>
              <a:rPr lang="ru-RU" sz="1200" dirty="0" smtClean="0">
                <a:solidFill>
                  <a:schemeClr val="tx1"/>
                </a:solidFill>
              </a:rPr>
              <a:t>по ней можно проехать на </a:t>
            </a:r>
            <a:r>
              <a:rPr lang="ru-RU" sz="1200" dirty="0" err="1">
                <a:solidFill>
                  <a:schemeClr val="tx1"/>
                </a:solidFill>
              </a:rPr>
              <a:t>полноприводном</a:t>
            </a:r>
            <a:r>
              <a:rPr lang="ru-RU" sz="1200" dirty="0">
                <a:solidFill>
                  <a:schemeClr val="tx1"/>
                </a:solidFill>
              </a:rPr>
              <a:t> транспорте.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707904" y="4149081"/>
            <a:ext cx="5112568" cy="2556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Больше-</a:t>
            </a:r>
            <a:r>
              <a:rPr lang="ru-RU" sz="1200" dirty="0" err="1" smtClean="0">
                <a:solidFill>
                  <a:schemeClr val="tx1"/>
                </a:solidFill>
              </a:rPr>
              <a:t>Сарсинский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виадук. Едем до посёлка Октябрьский, проезжаем его по главной дороге и продолжаем его насквозь и поворачиваем направо по указателю на деревню Большой Сарс. По деревне едем по главной дороге (она сначала уходит налево) до подъема к насыпи, а там немного не доезжая сворачиваем по улице направо. Максимально проехав прямо бросаем машину и восходим на насыпь — виадук будет направо метров через 300-400.</a:t>
            </a:r>
          </a:p>
          <a:p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6" y="3904118"/>
            <a:ext cx="3491608" cy="2327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91832"/>
            <a:ext cx="3432657" cy="21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</TotalTime>
  <Words>153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Condensed</vt:lpstr>
      <vt:lpstr>Century</vt:lpstr>
      <vt:lpstr>Century Gothic</vt:lpstr>
      <vt:lpstr>Wingdings 3</vt:lpstr>
      <vt:lpstr>Ион</vt:lpstr>
      <vt:lpstr>    Тур выходного дня   Виадуки</vt:lpstr>
      <vt:lpstr> Виадуки Октябрьского городского округа</vt:lpstr>
      <vt:lpstr>Виадук в п. Бартым</vt:lpstr>
      <vt:lpstr>Виадук в с. Большой Сарс</vt:lpstr>
      <vt:lpstr>Как добраться?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 выходного дня   Виадуки</dc:title>
  <dc:creator>1</dc:creator>
  <cp:lastModifiedBy>Пользователь Windows</cp:lastModifiedBy>
  <cp:revision>7</cp:revision>
  <dcterms:created xsi:type="dcterms:W3CDTF">2022-01-27T03:49:06Z</dcterms:created>
  <dcterms:modified xsi:type="dcterms:W3CDTF">2022-04-08T04:18:06Z</dcterms:modified>
</cp:coreProperties>
</file>