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6A3F-60CB-4B64-949E-A8102FCEE43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0E22-A446-41E6-9813-953F1B374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315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6A3F-60CB-4B64-949E-A8102FCEE43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0E22-A446-41E6-9813-953F1B374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65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6A3F-60CB-4B64-949E-A8102FCEE43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0E22-A446-41E6-9813-953F1B374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42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6A3F-60CB-4B64-949E-A8102FCEE43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0E22-A446-41E6-9813-953F1B374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05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6A3F-60CB-4B64-949E-A8102FCEE43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0E22-A446-41E6-9813-953F1B374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74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6A3F-60CB-4B64-949E-A8102FCEE43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0E22-A446-41E6-9813-953F1B374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64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6A3F-60CB-4B64-949E-A8102FCEE43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0E22-A446-41E6-9813-953F1B374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15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6A3F-60CB-4B64-949E-A8102FCEE43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0E22-A446-41E6-9813-953F1B374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67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6A3F-60CB-4B64-949E-A8102FCEE43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0E22-A446-41E6-9813-953F1B374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51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6A3F-60CB-4B64-949E-A8102FCEE43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0E22-A446-41E6-9813-953F1B374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96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6A3F-60CB-4B64-949E-A8102FCEE43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0E22-A446-41E6-9813-953F1B374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88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56A3F-60CB-4B64-949E-A8102FCEE43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40E22-A446-41E6-9813-953F1B374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48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423448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Октябрьского городского поселения Октябрьского муниципального района Пермского края на 2014 год и плановый период 2015 и 2016 годов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4869160"/>
            <a:ext cx="7571184" cy="125700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88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 Октябрьского городского поселения </a:t>
            </a:r>
            <a:b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2014-2016 годы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344651"/>
              </p:ext>
            </p:extLst>
          </p:nvPr>
        </p:nvGraphicFramePr>
        <p:xfrm>
          <a:off x="457200" y="1600200"/>
          <a:ext cx="8147248" cy="311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1728192"/>
                <a:gridCol w="1224136"/>
                <a:gridCol w="1152128"/>
                <a:gridCol w="1231032"/>
                <a:gridCol w="12892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2013г.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2014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чтение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2014г.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(проект)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2015г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(прогноз)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2016г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(прогноз)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42 278,6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46 505,2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47 886,1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43 928,1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45 563,8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42 278,6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46 505,2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47 886,1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43 928,1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45 563,8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 (+)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71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доходы бюджета Октябрьского городского поселения на 2014 год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394358"/>
              </p:ext>
            </p:extLst>
          </p:nvPr>
        </p:nvGraphicFramePr>
        <p:xfrm>
          <a:off x="539552" y="1395617"/>
          <a:ext cx="8229600" cy="4133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345432"/>
                <a:gridCol w="1769368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доходов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2014 год 1 чтение тыс. 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2014 год</a:t>
                      </a: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 чтение 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Отклонение тыс. 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НДФЛ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9 700,0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9 700,0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Налог на имущество физических лиц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044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Транспортный налог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5 228,0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5 228,0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964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Земельный налог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2 229,0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2 229,0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Доходы от использования имущества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2 601,0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2 601,0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7.Доходы от оказания платных услуг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 Доходы от продажи материальных и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нематериальных активов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1 685,0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1 685,0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87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3 787,0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3 787,0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607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26 545,0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26 545,0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4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Октябрьского городского поселения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637394"/>
              </p:ext>
            </p:extLst>
          </p:nvPr>
        </p:nvGraphicFramePr>
        <p:xfrm>
          <a:off x="457200" y="1600200"/>
          <a:ext cx="8229600" cy="500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1481296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2013 год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(утвержденный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бюджет),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Удельный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вес, %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2014 год второе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чтение),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Удельный вес,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Общегосударственные вопросы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12 253,4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18 045,4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Национальная безопасность и правоохранительная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деятельность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Национальная экономика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19 833,7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9 515,0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Жилищно-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83 614,1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11 582,1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Культура, кинематография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5 892,3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6 551,0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Социальная политика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1 339,1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1 542,2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Физическая культура и спорт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2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123 233,3</a:t>
                      </a:r>
                      <a:endParaRPr lang="ru-RU" sz="14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47 785,7</a:t>
                      </a:r>
                      <a:endParaRPr lang="ru-RU" sz="14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34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317</Words>
  <Application>Microsoft Office PowerPoint</Application>
  <PresentationFormat>Экран (4:3)</PresentationFormat>
  <Paragraphs>123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Бюджет Октябрьского городского поселения Октябрьского муниципального района Пермского края на 2014 год и плановый период 2015 и 2016 годов</vt:lpstr>
      <vt:lpstr>Основные характеристики бюджета Октябрьского городского поселения  на 2014-2016 годы</vt:lpstr>
      <vt:lpstr>Собственные доходы бюджета Октябрьского городского поселения на 2014 год</vt:lpstr>
      <vt:lpstr>Структура расходов бюджета Октябрьского городского поселения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Октябрьского городского поселения Октябрьского муниципального района Пермского края на 2016 год и плановый период 2017 и 2018 годов</dc:title>
  <dc:creator>lenovo</dc:creator>
  <cp:lastModifiedBy>lenovo</cp:lastModifiedBy>
  <cp:revision>22</cp:revision>
  <cp:lastPrinted>2016-04-13T11:08:32Z</cp:lastPrinted>
  <dcterms:created xsi:type="dcterms:W3CDTF">2016-03-30T05:57:44Z</dcterms:created>
  <dcterms:modified xsi:type="dcterms:W3CDTF">2016-04-13T11:33:08Z</dcterms:modified>
</cp:coreProperties>
</file>