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1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6A3F-60CB-4B64-949E-A8102FCEE431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0E22-A446-41E6-9813-953F1B374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315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6A3F-60CB-4B64-949E-A8102FCEE431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0E22-A446-41E6-9813-953F1B374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650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6A3F-60CB-4B64-949E-A8102FCEE431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0E22-A446-41E6-9813-953F1B374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428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6A3F-60CB-4B64-949E-A8102FCEE431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0E22-A446-41E6-9813-953F1B374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050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6A3F-60CB-4B64-949E-A8102FCEE431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0E22-A446-41E6-9813-953F1B374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741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6A3F-60CB-4B64-949E-A8102FCEE431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0E22-A446-41E6-9813-953F1B374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645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6A3F-60CB-4B64-949E-A8102FCEE431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0E22-A446-41E6-9813-953F1B374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152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6A3F-60CB-4B64-949E-A8102FCEE431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0E22-A446-41E6-9813-953F1B374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671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6A3F-60CB-4B64-949E-A8102FCEE431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0E22-A446-41E6-9813-953F1B374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513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6A3F-60CB-4B64-949E-A8102FCEE431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0E22-A446-41E6-9813-953F1B374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962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6A3F-60CB-4B64-949E-A8102FCEE431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0E22-A446-41E6-9813-953F1B374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880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56A3F-60CB-4B64-949E-A8102FCEE431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40E22-A446-41E6-9813-953F1B374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488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423448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Октябрьского городского поселения Октябрьского муниципального района Пермского края на 2015 год и плановый период 2016 и 2017 годов</a:t>
            </a:r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4869160"/>
            <a:ext cx="7571184" cy="1257003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884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характеристики бюджета Октябрьского городского поселения </a:t>
            </a:r>
            <a:b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2015-2017 годы</a:t>
            </a:r>
            <a:endParaRPr lang="ru-RU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0920391"/>
              </p:ext>
            </p:extLst>
          </p:nvPr>
        </p:nvGraphicFramePr>
        <p:xfrm>
          <a:off x="457200" y="1600200"/>
          <a:ext cx="8147248" cy="311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512"/>
                <a:gridCol w="1728192"/>
                <a:gridCol w="1224136"/>
                <a:gridCol w="1152128"/>
                <a:gridCol w="1231032"/>
                <a:gridCol w="12892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 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2014г.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 руб.</a:t>
                      </a:r>
                    </a:p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2015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чтение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 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2015г.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(проект)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 руб.</a:t>
                      </a:r>
                    </a:p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2016г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(прогноз)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 руб.</a:t>
                      </a:r>
                    </a:p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2017г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(прогноз)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 руб.</a:t>
                      </a:r>
                    </a:p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47 785,7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42 337,0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44 313,6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44 688,4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44 068,2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47 785,7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42 337,0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44 313,6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44 688,4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44 068,2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(-)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Профицит (+)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471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Собственные доходы бюджета Октябрьского городского поселения на 2015 год</a:t>
            </a:r>
            <a:endParaRPr lang="ru-RU" sz="24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6207528"/>
              </p:ext>
            </p:extLst>
          </p:nvPr>
        </p:nvGraphicFramePr>
        <p:xfrm>
          <a:off x="539552" y="1395617"/>
          <a:ext cx="8229600" cy="4195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345432"/>
                <a:gridCol w="1769368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доходов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2015 год 1 чтение тыс. руб.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2015 год</a:t>
                      </a: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 руб.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Отклонение тыс. руб.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НДФЛ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11 100,0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11 100,0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Налог на имущество физических лиц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3044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Транспортный налог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5 580,0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5 580,0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1964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Земельный налог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3 450,0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4 450,0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Доходы от использования имущества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2 960,0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3 160,0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 Доходы от продажи материальных и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нематериальных активов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1 350,0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9687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2 660,0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2 660,0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8607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28 400,0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29 600,0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045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Октябрьского городского поселения</a:t>
            </a:r>
            <a:endParaRPr lang="ru-RU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9290816"/>
              </p:ext>
            </p:extLst>
          </p:nvPr>
        </p:nvGraphicFramePr>
        <p:xfrm>
          <a:off x="457200" y="1600200"/>
          <a:ext cx="8229600" cy="500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544"/>
                <a:gridCol w="1481296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2014 год </a:t>
                      </a: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(утвержденный </a:t>
                      </a: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бюджет), </a:t>
                      </a: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 руб.</a:t>
                      </a:r>
                    </a:p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Удельный </a:t>
                      </a: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вес, %</a:t>
                      </a:r>
                    </a:p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2015 год второе </a:t>
                      </a: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чтение), </a:t>
                      </a: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 руб.</a:t>
                      </a:r>
                    </a:p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Удельный вес, </a:t>
                      </a: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Общегосударственные вопросы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18 045,4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16 083,3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Национальная безопасность и правоохранительная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деятельность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Национальная экономика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9 515,0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9 403,7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Жилищно-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11 582,1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11 298,8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Культура, кинематография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6 551,0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5 010,0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Социальная политика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1 542,2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1 667,8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Физическая культура и спорт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2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47 785,7</a:t>
                      </a:r>
                      <a:endParaRPr lang="ru-RU" sz="14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44 313,6</a:t>
                      </a:r>
                      <a:endParaRPr lang="ru-RU" sz="14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34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Октябрьского городского поселения на 2015 год в разрезе муниципальных программ</a:t>
            </a:r>
            <a:endParaRPr lang="ru-RU" sz="28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556792"/>
            <a:ext cx="6966649" cy="5121601"/>
          </a:xfrm>
        </p:spPr>
      </p:pic>
    </p:spTree>
    <p:extLst>
      <p:ext uri="{BB962C8B-B14F-4D97-AF65-F5344CB8AC3E}">
        <p14:creationId xmlns:p14="http://schemas.microsoft.com/office/powerpoint/2010/main" val="391978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323</Words>
  <Application>Microsoft Office PowerPoint</Application>
  <PresentationFormat>Экран (4:3)</PresentationFormat>
  <Paragraphs>124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Бюджет Октябрьского городского поселения Октябрьского муниципального района Пермского края на 2015 год и плановый период 2016 и 2017 годов</vt:lpstr>
      <vt:lpstr>Основные характеристики бюджета Октябрьского городского поселения  на 2015-2017 годы</vt:lpstr>
      <vt:lpstr>Собственные доходы бюджета Октябрьского городского поселения на 2015 год</vt:lpstr>
      <vt:lpstr>Структура расходов бюджета Октябрьского городского поселения</vt:lpstr>
      <vt:lpstr>Расходы Октябрьского городского поселения на 2015 год в разрезе муниципальных программ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Октябрьского городского поселения Октябрьского муниципального района Пермского края на 2016 год и плановый период 2017 и 2018 годов</dc:title>
  <dc:creator>lenovo</dc:creator>
  <cp:lastModifiedBy>lenovo</cp:lastModifiedBy>
  <cp:revision>21</cp:revision>
  <dcterms:created xsi:type="dcterms:W3CDTF">2016-03-30T05:57:44Z</dcterms:created>
  <dcterms:modified xsi:type="dcterms:W3CDTF">2016-04-13T11:35:00Z</dcterms:modified>
</cp:coreProperties>
</file>