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3" autoAdjust="0"/>
    <p:restoredTop sz="94660"/>
  </p:normalViewPr>
  <p:slideViewPr>
    <p:cSldViewPr>
      <p:cViewPr varScale="1">
        <p:scale>
          <a:sx n="71" d="100"/>
          <a:sy n="71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3D05-C585-47C4-863A-51699BCBBD5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1DC1-336C-453D-81CB-1768B07DC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27FE-C7CB-42CF-9556-E1C0A91BE114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A9B4-30C3-4BCA-B4A6-1891D945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783D-F577-4ED4-BF6C-0D9EF4802AC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1E38-41B9-4016-9CDA-9D569B71B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B3BF-EB24-4631-8091-24E740D0669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750C-3CF2-4F60-8C2A-2638E805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4826-8E5F-4555-B02B-BC0A6B4117E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3A45-0DA4-4BED-88C5-53E692508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8644-6294-4FAE-B71E-6524C9BFCA0D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2D09-36ED-4943-B409-5E70EC7ED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F57A-0E61-4D0F-9CF1-023E99B4665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9F33-1860-4AF5-8716-A46CA626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E9C5-4157-44B1-8B21-4C8AC5FD0A0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5168-5E37-4DE4-AA52-1F1BCAAC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0176-E6E3-4BF7-85B2-E255DDD488DA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2A2D-D7E6-45B1-9E7B-296877D8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3482-3BFF-47C6-8635-DB8703C9FB5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7CFC-3723-43AE-94B2-FAD4D5355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B9D2-82E2-46BE-BE35-57172F510A62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678-178D-41CB-8B57-B50226206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1EECC-1EF8-48B5-9F08-712D841BC561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B1B87B-D9A8-4682-89E0-6831F4876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МБУК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«САРСИНСКИЙ ДОМ КУЛЬТУРЫ»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88" y="3714750"/>
            <a:ext cx="7286625" cy="2214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МЕЖПОСЕЛЕНЧЕСКИЙ ПРАЗДНИК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«ИГРАЙ, ГАРМОНЬ!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ЗВЕНИ, ЧАСТУШКА!»</a:t>
            </a:r>
          </a:p>
        </p:txBody>
      </p: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01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0931272">
            <a:off x="282484" y="410115"/>
            <a:ext cx="4572000" cy="336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01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0835582">
            <a:off x="4131576" y="3014235"/>
            <a:ext cx="437661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0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0495671">
            <a:off x="3835326" y="2540978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N102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0438076">
            <a:off x="637303" y="688546"/>
            <a:ext cx="4762415" cy="35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71500" y="571500"/>
            <a:ext cx="7715250" cy="5554663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Порадовали зрителей и частушечники. В сольном и коллективном исполнении прозвучали "Военные  частушки","Частушки о спорте","Об Октябрьской баранке»", а так же и  среди зрителей прошел конкурс на самые интересные частушки. И вот наконец настал долгожданный момент награждения победителей и участников.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Жури в составе специалистов Управления культуры  спорта и молодежной политики Октябрьского муниципального района отметили самых ярких  участников конкурса : ансамбль «Надо жить»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Тюинский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«СДК», Марину Мерзлякову сольное исполнение песни  «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Гармошечка-говорушечка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!» автор песни и аккомпаниатор В.К.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Игоров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Сарсинкий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«СДК» 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Рафиса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Магасумова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В-Шуртанский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«СДК».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Отличное настроение, яркие впечатления от увиденного- это лучший подарок, который сделали себе в этот выходной день зрители и участники конкурса.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428736"/>
            <a:ext cx="5214974" cy="36825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75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13 апреля 2013 года в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п. Сарс прошел  межпоселенческий конкурс  «Играй, гармонь!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Звени частушка!»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/>
          <a:p>
            <a:pPr algn="ctr" eaLnBrk="1" hangingPunct="1"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Посоревноваться в мастерстве  собрались гармонисты  и ансамбли трёх поселений: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Уразметьевский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СДК,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Зуевкий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СДК,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Тюинский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СДК 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В-Шуртанский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и Сарсинский.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Оформление зала было выполнено   в русско-народном стиле: на стенах красовались нарисованные девушки в ярких сарафанах, сцену украшали живые цветы  и гармонь как главная героиня праздника!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4572031" cy="3429024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71500"/>
            <a:ext cx="3008313" cy="5626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Зрительный зал был полон – сарсинцы пришли поддержать своих любимцев - постоянных участников 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Уралочку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» и «»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Сарсинку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», а так же новичков, которые решились показать свои таланты публике: самый юный гармонист - Иннокентий Калинин Зуевский «СДК», гармонист Морис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Барыев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Уразметьевский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«СДК», ансамбль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Веселушки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» Зуевский «СДК» , ансамбль «Надо жить»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Тюинский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«СДК», самый старейший гармонист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Хамза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Гарипович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Гиниятов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которому буквально на днях исполнится 80 лет, Юрий Злобин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Тюинский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«СДК»,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Рафис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Магасумов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Ришат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Давляев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В-Шуртанский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«СДК».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8025">
            <a:off x="714348" y="285728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N0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9775">
            <a:off x="3929058" y="278605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995.JPG"/>
          <p:cNvPicPr>
            <a:picLocks noChangeAspect="1"/>
          </p:cNvPicPr>
          <p:nvPr/>
        </p:nvPicPr>
        <p:blipFill>
          <a:blip r:embed="rId2" cstate="print"/>
          <a:srcRect t="-741" r="24219"/>
          <a:stretch>
            <a:fillRect/>
          </a:stretch>
        </p:blipFill>
        <p:spPr>
          <a:xfrm rot="20965438">
            <a:off x="3412466" y="3113479"/>
            <a:ext cx="4553388" cy="335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N0993.JPG"/>
          <p:cNvPicPr>
            <a:picLocks noChangeAspect="1"/>
          </p:cNvPicPr>
          <p:nvPr/>
        </p:nvPicPr>
        <p:blipFill>
          <a:blip r:embed="rId3" cstate="print"/>
          <a:srcRect t="933" r="23437"/>
          <a:stretch>
            <a:fillRect/>
          </a:stretch>
        </p:blipFill>
        <p:spPr>
          <a:xfrm rot="21003491">
            <a:off x="784837" y="338382"/>
            <a:ext cx="4238932" cy="366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9944">
            <a:off x="719304" y="372170"/>
            <a:ext cx="4194382" cy="410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8466">
            <a:off x="3596188" y="286956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01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0745893">
            <a:off x="697582" y="493565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01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0650769">
            <a:off x="4714034" y="2732529"/>
            <a:ext cx="3839066" cy="36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8839">
            <a:off x="3693918" y="316089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132">
            <a:off x="739188" y="207305"/>
            <a:ext cx="4685011" cy="321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01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1102762">
            <a:off x="857224" y="357166"/>
            <a:ext cx="4572000" cy="300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025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111999">
            <a:off x="3858464" y="2878213"/>
            <a:ext cx="444442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МБУК  «САРСИНСКИЙ ДОМ КУЛЬТУРЫ»</vt:lpstr>
      <vt:lpstr>    13 апреля 2013 года в п. Сарс прошел  межпоселенческий конкурс  «Играй, гармонь!  Звени частушка!»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18</cp:revision>
  <dcterms:created xsi:type="dcterms:W3CDTF">2012-05-08T20:01:29Z</dcterms:created>
  <dcterms:modified xsi:type="dcterms:W3CDTF">2013-04-25T08:57:57Z</dcterms:modified>
</cp:coreProperties>
</file>