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8" r:id="rId2"/>
    <p:sldId id="261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5FF"/>
    <a:srgbClr val="C7A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49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373D4-1C8C-49D0-8BBF-F4D39E575540}" type="datetimeFigureOut">
              <a:rPr lang="ru-RU" smtClean="0"/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3595-2B02-499B-8F61-E2E0C112234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30EB-B006-4258-9E3E-B5BFDF5DBE1A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A540-39D5-4502-A1BC-FE3F1AF3F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7FD4-B265-407B-BCB5-C0F36D5076A2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97CC-5F01-4677-AAB4-545CFD395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978CA-3B81-4EF6-A1E6-44D41480710F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F527F-6E5F-410B-9B14-70F8DF57E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30F6-45E6-4901-A495-CA0BBEB763B6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9A23-EEA4-4AFC-880D-F12B2D487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BFF0A-EC9D-4025-A495-A0D07F334AD3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6383-F4AD-4276-92F9-95C0A426B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A1CF-A71A-4743-BDB2-0D00B7A85C94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8B6B8-4A17-4489-B9E4-4F595940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F3D53-92A1-4FB4-A296-5B0EFAA61343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F0BA-C346-441A-8138-1C6B4CCD3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E60D8-6244-4167-A44E-5193C68AC6EB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FBDE-7D5F-4932-8C3B-5DF37CA5C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D0D04-B9EB-40BF-885A-2F9FF6467EAC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8B4D4-7CD2-4D5C-9ECC-ACE5E772A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8908-93C9-4E0A-A11C-52E70A50F1C3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8E154-2869-402E-8FC7-1014FD073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ECF36-CDA6-49D9-AD03-22FDFBA75BA1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F090C-7E78-4A8B-A869-EE4335005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82001">
              <a:srgbClr val="99CCFF"/>
            </a:gs>
            <a:gs pos="100000">
              <a:srgbClr val="CCCCFF">
                <a:alpha val="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ECA1A-BC69-44AD-819D-67F096A7AEDF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AECEA-508A-43F2-9A57-DADE038FF7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rgbClr val="D8C5FF"/>
          </a:solidFill>
          <a:ln w="215900" cmpd="thickThin">
            <a:solidFill>
              <a:srgbClr val="7030A0"/>
            </a:soli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4" name="Рисунок 10" descr="69415775_01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80288" y="4375150"/>
            <a:ext cx="1628775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Рисунок 12" descr="69415943_10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50825" y="4581525"/>
            <a:ext cx="1112838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 advClick="0" advTm="7000">
    <p:wheel spokes="3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55577" y="0"/>
            <a:ext cx="6673944" cy="6500838"/>
            <a:chOff x="755577" y="1"/>
            <a:chExt cx="6673944" cy="1563133"/>
          </a:xfrm>
        </p:grpSpPr>
        <p:sp>
          <p:nvSpPr>
            <p:cNvPr id="2" name="TextBox 1"/>
            <p:cNvSpPr txBox="1"/>
            <p:nvPr/>
          </p:nvSpPr>
          <p:spPr>
            <a:xfrm>
              <a:off x="1500166" y="772976"/>
              <a:ext cx="5929354" cy="790158"/>
            </a:xfrm>
            <a:prstGeom prst="rect">
              <a:avLst/>
            </a:prstGeom>
            <a:noFill/>
          </p:spPr>
          <p:txBody>
            <a:bodyPr wrap="square">
              <a:prstTxWarp prst="textCanUp">
                <a:avLst>
                  <a:gd name="adj" fmla="val 88123"/>
                </a:avLst>
              </a:prstTxWarp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ШИРОКАЯ МАСЛЕНИЦА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  <a:cs typeface="+mn-cs"/>
                </a:rPr>
                <a:t> п. Сарс</a:t>
              </a:r>
              <a:endPara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55577" y="1"/>
              <a:ext cx="6673944" cy="635556"/>
            </a:xfrm>
            <a:prstGeom prst="rect">
              <a:avLst/>
            </a:prstGeom>
            <a:noFill/>
          </p:spPr>
          <p:txBody>
            <a:bodyPr wrap="square">
              <a:prstTxWarp prst="textDeflat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ru-RU" sz="4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latin typeface="Georgia" pitchFamily="18" charset="0"/>
                </a:rPr>
                <a:t>МБУК </a:t>
              </a:r>
            </a:p>
            <a:p>
              <a:pPr algn="ctr">
                <a:defRPr/>
              </a:pPr>
              <a:r>
                <a:rPr lang="ru-RU" sz="4400" b="1" dirty="0" smtClean="0">
                  <a:ln w="10541" cmpd="sng">
                    <a:solidFill>
                      <a:schemeClr val="bg1"/>
                    </a:solidFill>
                    <a:prstDash val="solid"/>
                  </a:ln>
                  <a:solidFill>
                    <a:srgbClr val="7030A0"/>
                  </a:solidFill>
                  <a:latin typeface="Georgia" pitchFamily="18" charset="0"/>
                </a:rPr>
                <a:t>«САРСИНСКИЙ ДОМ КУЛЬТУРЫ»</a:t>
              </a:r>
              <a:endPara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Georgia" pitchFamily="18" charset="0"/>
              </a:endParaRPr>
            </a:p>
          </p:txBody>
        </p:sp>
      </p:grpSp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8143932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30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8925">
            <a:off x="3680216" y="1445433"/>
            <a:ext cx="5087433" cy="4429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6489">
            <a:off x="209179" y="63404"/>
            <a:ext cx="5467815" cy="4196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64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29590" t="4166"/>
          <a:stretch>
            <a:fillRect/>
          </a:stretch>
        </p:blipFill>
        <p:spPr>
          <a:xfrm rot="20795915">
            <a:off x="94521" y="10199"/>
            <a:ext cx="4530448" cy="3813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030366.JPG"/>
          <p:cNvPicPr>
            <a:picLocks noChangeAspect="1"/>
          </p:cNvPicPr>
          <p:nvPr/>
        </p:nvPicPr>
        <p:blipFill>
          <a:blip r:embed="rId3" cstate="print"/>
          <a:srcRect t="-617" r="14034"/>
          <a:stretch>
            <a:fillRect/>
          </a:stretch>
        </p:blipFill>
        <p:spPr>
          <a:xfrm rot="21118086">
            <a:off x="4061508" y="1160020"/>
            <a:ext cx="4633593" cy="4266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0303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13262">
            <a:off x="2169131" y="2694748"/>
            <a:ext cx="5485019" cy="3795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P1030368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 rot="21182652">
            <a:off x="265830" y="60215"/>
            <a:ext cx="5555405" cy="3502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329114" cy="798496"/>
          </a:xfrm>
        </p:spPr>
        <p:txBody>
          <a:bodyPr>
            <a:prstTxWarp prst="textWave1">
              <a:avLst>
                <a:gd name="adj1" fmla="val 12500"/>
                <a:gd name="adj2" fmla="val -1554"/>
              </a:avLst>
            </a:prstTxWarp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ШИРОКАЯ МАСЛЕНИЦА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10303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345673">
            <a:off x="3699442" y="1174535"/>
            <a:ext cx="5111019" cy="4222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000109"/>
            <a:ext cx="4000528" cy="4929222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ПОСЕЛЕНЧЕСКИЙ ПРАЗДНИК ПРОШЁЛ       17 МАРТА 2013 года на площади в Микрорайоне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В празднике приняли участие коллективы: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Сарсинской общеобразовательной школы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Специальной коррекционной школы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Детского сада «Солнышко»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Семья Казанцевых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Коллективы художественной самодеятельности.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В семейном конкурсе «Мама, папа, я –     дружная семья» приняли участие семьи: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      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Данилкиных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Дыньковых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и Осокиных.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                Традиционно жители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                посёлка Сарс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приняли участие в забеге 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«</a:t>
            </a:r>
            <a:r>
              <a:rPr lang="ru-RU" sz="1600" b="1" dirty="0" err="1" smtClean="0">
                <a:solidFill>
                  <a:schemeClr val="accent4">
                    <a:lumMod val="50000"/>
                  </a:schemeClr>
                </a:solidFill>
              </a:rPr>
              <a:t>Сарсинская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</a:rPr>
              <a:t> лыжня»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_0692.JPG"/>
          <p:cNvPicPr>
            <a:picLocks noChangeAspect="1"/>
          </p:cNvPicPr>
          <p:nvPr/>
        </p:nvPicPr>
        <p:blipFill>
          <a:blip r:embed="rId2">
            <a:lum contrast="-10000"/>
          </a:blip>
          <a:srcRect r="6125"/>
          <a:stretch>
            <a:fillRect/>
          </a:stretch>
        </p:blipFill>
        <p:spPr>
          <a:xfrm>
            <a:off x="857224" y="0"/>
            <a:ext cx="6858048" cy="6429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_0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929757" cy="58312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25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500034" y="0"/>
            <a:ext cx="7842390" cy="60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5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00034" y="0"/>
            <a:ext cx="7929586" cy="5947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3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357158" y="0"/>
            <a:ext cx="8143900" cy="600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28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28596" y="0"/>
            <a:ext cx="8072462" cy="6072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30347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571472" y="214290"/>
            <a:ext cx="7786742" cy="6072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7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1</Template>
  <TotalTime>66</TotalTime>
  <Words>88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Фокина Л. П. Шаблон 1</vt:lpstr>
      <vt:lpstr>Слайд 1</vt:lpstr>
      <vt:lpstr>ШИРОКАЯ МАСЛЕНИЦА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2013-04-08T11:55:55Z</dcterms:created>
  <dcterms:modified xsi:type="dcterms:W3CDTF">2013-04-08T13:04:03Z</dcterms:modified>
</cp:coreProperties>
</file>