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B53E-FF64-4F93-92D8-15E912560BB4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C086-ED85-4C56-9B6B-ADAD53125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E4E8-DAB4-45CB-911F-E0649E5C4B87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7D8A-8BE3-4317-B48D-C8BFA221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854B-8308-4865-85B0-78740343DB85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EC2B-4A97-4DFD-938C-A9972A64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4E00-CD85-4CCF-BCA7-1A5C9528D5E0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99C6-21A1-4821-A3B6-70883D3BE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0160-405C-4405-B7AE-B1DCC173C21D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B8A2-D1CC-4EB7-A857-0D8C87220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3CB8-E363-430A-961D-0CEAF282D2C7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CF46-E684-4CA4-876A-ABB93A4CA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7BF3-05B9-4FE8-B2D0-B3AADF387618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B252-12D6-4BDE-83F8-F93FF4E45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DE3E-0355-4AFB-AE6B-BA434C10B133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F418-EB6B-4E9D-AF4A-4A75D87A6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BA96-88A4-4697-82AE-1A797A54C8D8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83A9-20B9-425F-8BC7-36DB41932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3C4A-DAA8-478A-8877-771888B3F2C8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69D0-C73D-44BE-8EDB-35EEF24FE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092D-DCC7-42AA-8E01-AF2C0F344166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B5A-28D9-44E1-B036-155749991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3DC2A-563B-4281-AD99-28C9AAB7A426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0CDDA6-DC57-4E9A-8445-5F125E874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571500" y="928688"/>
            <a:ext cx="7915275" cy="2286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МБУК</a:t>
            </a:r>
            <a:r>
              <a:rPr lang="ru-RU" sz="3600" smtClean="0">
                <a:solidFill>
                  <a:srgbClr val="FF0000"/>
                </a:solidFill>
              </a:rPr>
              <a:t>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«</a:t>
            </a:r>
            <a:r>
              <a:rPr lang="ru-RU" sz="3600" b="1" smtClean="0">
                <a:solidFill>
                  <a:srgbClr val="FF0000"/>
                </a:solidFill>
              </a:rPr>
              <a:t>САРСИНСКИЙ</a:t>
            </a:r>
            <a:r>
              <a:rPr lang="ru-RU" sz="3600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ДОМ</a:t>
            </a:r>
            <a:r>
              <a:rPr lang="ru-RU" sz="3600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КУЛЬТУРЫ</a:t>
            </a:r>
            <a:r>
              <a:rPr lang="ru-RU" sz="360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21294964">
            <a:off x="757238" y="3484563"/>
            <a:ext cx="7670800" cy="2187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КАТАНИЕ С ГОРЫ КУЙБЫШЕВСКАЯ</a:t>
            </a:r>
          </a:p>
        </p:txBody>
      </p:sp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00125" y="857250"/>
            <a:ext cx="3143250" cy="92868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</a:rPr>
              <a:t>КУЙБЫШЕВСКАЯ ГОРА</a:t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РУССКИЙ САРС</a:t>
            </a:r>
          </a:p>
        </p:txBody>
      </p:sp>
      <p:pic>
        <p:nvPicPr>
          <p:cNvPr id="5" name="Содержимое 4" descr="Г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31752">
            <a:off x="3532475" y="1927591"/>
            <a:ext cx="4314501" cy="3217870"/>
          </a:xfrm>
          <a:effectLst>
            <a:softEdge rad="112500"/>
          </a:effectLst>
        </p:spPr>
      </p:pic>
      <p:sp>
        <p:nvSpPr>
          <p:cNvPr id="3076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1785938"/>
            <a:ext cx="2786063" cy="392906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23 ФЕВРАЛЯ 2013 ГОДА             Жители посёлка Сарс, в количестве 35 человек, приняли участие в празднике  в Русском Сарсу.                                 Танцевальный ансамбль «Каблучок» завлёк зрителей  «Московской кадрилью»,          а  ансамбль «Сарсинка» порадовал спортивными частушками.                                   В лыжных гонках команда Сарсинского городского поселения заняла </a:t>
            </a:r>
            <a:r>
              <a:rPr lang="en-US" b="1" smtClean="0">
                <a:solidFill>
                  <a:srgbClr val="002060"/>
                </a:solidFill>
              </a:rPr>
              <a:t>III </a:t>
            </a:r>
            <a:r>
              <a:rPr lang="ru-RU" b="1" smtClean="0">
                <a:solidFill>
                  <a:srgbClr val="002060"/>
                </a:solidFill>
              </a:rPr>
              <a:t>призовое место, в личном первенстве Гаврилова Н. А. – </a:t>
            </a:r>
            <a:r>
              <a:rPr lang="en-US" b="1" smtClean="0">
                <a:solidFill>
                  <a:srgbClr val="002060"/>
                </a:solidFill>
              </a:rPr>
              <a:t>III </a:t>
            </a:r>
            <a:r>
              <a:rPr lang="ru-RU" b="1" smtClean="0">
                <a:solidFill>
                  <a:srgbClr val="002060"/>
                </a:solidFill>
              </a:rPr>
              <a:t>место, Шилов К – </a:t>
            </a:r>
            <a:r>
              <a:rPr lang="en-US" b="1" smtClean="0">
                <a:solidFill>
                  <a:srgbClr val="002060"/>
                </a:solidFill>
              </a:rPr>
              <a:t>I </a:t>
            </a:r>
            <a:r>
              <a:rPr lang="ru-RU" b="1" smtClean="0">
                <a:solidFill>
                  <a:srgbClr val="002060"/>
                </a:solidFill>
              </a:rPr>
              <a:t>место, Будрик Н – </a:t>
            </a:r>
            <a:r>
              <a:rPr lang="en-US" b="1" smtClean="0">
                <a:solidFill>
                  <a:srgbClr val="002060"/>
                </a:solidFill>
              </a:rPr>
              <a:t>I</a:t>
            </a:r>
            <a:r>
              <a:rPr lang="ru-RU" b="1" smtClean="0">
                <a:solidFill>
                  <a:srgbClr val="002060"/>
                </a:solidFill>
              </a:rPr>
              <a:t> место, Ширяев  С. Ю. – </a:t>
            </a:r>
            <a:r>
              <a:rPr lang="en-US" b="1" smtClean="0">
                <a:solidFill>
                  <a:srgbClr val="002060"/>
                </a:solidFill>
              </a:rPr>
              <a:t>II </a:t>
            </a:r>
            <a:r>
              <a:rPr lang="ru-RU" b="1" smtClean="0">
                <a:solidFill>
                  <a:srgbClr val="002060"/>
                </a:solidFill>
              </a:rPr>
              <a:t>место (спуск с горы).</a:t>
            </a:r>
          </a:p>
        </p:txBody>
      </p:sp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_0595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214414" y="1076325"/>
            <a:ext cx="6715172" cy="471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1142976" y="1071546"/>
            <a:ext cx="678661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_060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214414" y="1142984"/>
            <a:ext cx="6643734" cy="465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_0608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214414" y="1142984"/>
            <a:ext cx="671517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1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1214414" y="1071546"/>
            <a:ext cx="6643734" cy="469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97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МБУК  «САРСИНСКИЙ ДОМ КУЛЬТУРЫ»</vt:lpstr>
      <vt:lpstr>КУЙБЫШЕВСКАЯ ГОРА РУССКИЙ САРС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19</cp:revision>
  <dcterms:created xsi:type="dcterms:W3CDTF">2012-05-08T20:01:29Z</dcterms:created>
  <dcterms:modified xsi:type="dcterms:W3CDTF">2013-04-06T10:34:34Z</dcterms:modified>
</cp:coreProperties>
</file>