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5" r:id="rId3"/>
    <p:sldId id="276" r:id="rId4"/>
    <p:sldId id="277" r:id="rId5"/>
    <p:sldId id="278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DAB1-CDDD-4E10-AE05-730586AE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B06D-A453-428A-9D0F-E138EE96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20AF-FAA6-4FB4-A336-667723D9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4D808-85F0-4BF9-A36D-270A32D9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0552-BB33-45AB-8019-E76A0013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9AFF-F5AF-4E48-AB01-82FA31361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65BDA-7A4D-48A5-BF68-9B18394C1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7401-EE83-435F-87D6-5729F90D2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8D25-449D-4FCD-931F-1A378CFF9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2275-5261-4348-9CA5-C8BAA8BC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1058-66E1-4EB3-A971-F6A501EB1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5202D0-CE21-408B-ADFC-0960BB9A5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17367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20000"/>
                </a:solidFill>
              </a:rPr>
              <a:t>МБУК </a:t>
            </a:r>
            <a:r>
              <a:rPr lang="ru-RU" b="1" smtClean="0">
                <a:solidFill>
                  <a:srgbClr val="820000"/>
                </a:solidFill>
              </a:rPr>
              <a:t/>
            </a:r>
            <a:br>
              <a:rPr lang="ru-RU" b="1" smtClean="0">
                <a:solidFill>
                  <a:srgbClr val="820000"/>
                </a:solidFill>
              </a:rPr>
            </a:br>
            <a:r>
              <a:rPr lang="ru-RU" sz="3600" b="1" smtClean="0">
                <a:solidFill>
                  <a:srgbClr val="820000"/>
                </a:solidFill>
              </a:rPr>
              <a:t>«САРСИНСКИЙ ДОМ КУЛЬТУРЫ»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3071813"/>
            <a:ext cx="7777163" cy="29289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РАЙОННАЯ МАСЛЕНИЦА</a:t>
            </a:r>
          </a:p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С. БОГОРОДСКОЕ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2013 год</a:t>
            </a:r>
          </a:p>
          <a:p>
            <a:pPr algn="ctr" eaLnBrk="1" hangingPunct="1">
              <a:buFontTx/>
              <a:buNone/>
              <a:defRPr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3050"/>
            <a:ext cx="5429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pc="300" dirty="0" smtClean="0">
                <a:solidFill>
                  <a:schemeClr val="accent2">
                    <a:lumMod val="75000"/>
                  </a:schemeClr>
                </a:solidFill>
              </a:rPr>
              <a:t>Районная Масленица </a:t>
            </a:r>
          </a:p>
        </p:txBody>
      </p:sp>
      <p:pic>
        <p:nvPicPr>
          <p:cNvPr id="5" name="Содержимое 4" descr="CAM_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643050"/>
            <a:ext cx="4857784" cy="3960914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1714500"/>
            <a:ext cx="3008313" cy="4137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16 марта 2013 года в селе Богородском прошёл районный праздник «Широкая Масленица».</a:t>
            </a:r>
          </a:p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Жителей села и гостей праздника порадовали своим выступлением ансамбли «Сарсинка» и «Каблучок».</a:t>
            </a:r>
          </a:p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лыжных гонках на личное первенство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Коробицына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М.  заняла </a:t>
            </a:r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место.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2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366992">
            <a:off x="667620" y="1559063"/>
            <a:ext cx="396658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AM_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3027">
            <a:off x="4558259" y="1871989"/>
            <a:ext cx="41191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4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0804806">
            <a:off x="3766356" y="2557568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31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0728984">
            <a:off x="598437" y="952501"/>
            <a:ext cx="4572000" cy="307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1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71538" y="1214422"/>
            <a:ext cx="7000892" cy="444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042988" y="981075"/>
            <a:ext cx="727233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Вы можете использовать данное оформление </a:t>
            </a:r>
          </a:p>
          <a:p>
            <a:pPr algn="ctr"/>
            <a:r>
              <a:rPr lang="ru-RU" sz="2400"/>
              <a:t>для создания своих презентаций, </a:t>
            </a:r>
          </a:p>
          <a:p>
            <a:pPr algn="ctr"/>
            <a:r>
              <a:rPr lang="ru-RU" sz="2400"/>
              <a:t>но в своей презентации вы должны указать </a:t>
            </a:r>
          </a:p>
          <a:p>
            <a:pPr algn="ctr"/>
            <a:r>
              <a:rPr lang="ru-RU" sz="2400"/>
              <a:t>источник шаблона</a:t>
            </a:r>
            <a:r>
              <a:rPr lang="ru-RU" sz="2800"/>
              <a:t>: </a:t>
            </a:r>
          </a:p>
          <a:p>
            <a:pPr algn="ctr"/>
            <a:endParaRPr lang="ru-RU"/>
          </a:p>
          <a:p>
            <a:pPr algn="ctr"/>
            <a:r>
              <a:rPr lang="ru-RU" sz="2400" b="1" i="1"/>
              <a:t>Ранько Елена Алексеевна </a:t>
            </a:r>
          </a:p>
          <a:p>
            <a:pPr algn="ctr"/>
            <a:r>
              <a:rPr lang="ru-RU" sz="2400" b="1" i="1"/>
              <a:t>учитель начальных классов  </a:t>
            </a:r>
          </a:p>
          <a:p>
            <a:pPr algn="ctr"/>
            <a:r>
              <a:rPr lang="ru-RU" sz="2400" b="1" i="1"/>
              <a:t>МАОУ лицей №21</a:t>
            </a:r>
          </a:p>
          <a:p>
            <a:pPr algn="ctr"/>
            <a:r>
              <a:rPr lang="ru-RU" sz="2400" b="1" i="1"/>
              <a:t>  г. Иваново</a:t>
            </a:r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r>
              <a:rPr lang="ru-RU" sz="2400" b="1" i="1"/>
              <a:t>Сайт: </a:t>
            </a:r>
            <a:r>
              <a:rPr lang="ru-RU" sz="2400" b="1" i="1">
                <a:hlinkClick r:id="rId2"/>
              </a:rPr>
              <a:t>http://pedsovet.su/</a:t>
            </a:r>
            <a:r>
              <a:rPr lang="ru-RU" sz="2400" b="1" i="1"/>
              <a:t> </a:t>
            </a:r>
          </a:p>
        </p:txBody>
      </p:sp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103</TotalTime>
  <Words>94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День Победы_06</vt:lpstr>
      <vt:lpstr>МБУК  «САРСИНСКИЙ ДОМ КУЛЬТУРЫ»</vt:lpstr>
      <vt:lpstr>Районная Масленица 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18</cp:revision>
  <dcterms:created xsi:type="dcterms:W3CDTF">2013-03-16T20:41:41Z</dcterms:created>
  <dcterms:modified xsi:type="dcterms:W3CDTF">2013-04-08T08:34:19Z</dcterms:modified>
</cp:coreProperties>
</file>