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7" r:id="rId2"/>
    <p:sldId id="281" r:id="rId3"/>
    <p:sldId id="280" r:id="rId4"/>
    <p:sldId id="282" r:id="rId5"/>
    <p:sldId id="283" r:id="rId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790C"/>
    <a:srgbClr val="B8E32F"/>
    <a:srgbClr val="FF9600"/>
    <a:srgbClr val="ECECEC"/>
    <a:srgbClr val="FFFDF3"/>
    <a:srgbClr val="5FB658"/>
    <a:srgbClr val="2A7E54"/>
    <a:srgbClr val="FFE36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28" autoAdjust="0"/>
    <p:restoredTop sz="94660"/>
  </p:normalViewPr>
  <p:slideViewPr>
    <p:cSldViewPr>
      <p:cViewPr varScale="1">
        <p:scale>
          <a:sx n="71" d="100"/>
          <a:sy n="71" d="100"/>
        </p:scale>
        <p:origin x="-10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249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249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28EFFC-403B-42AB-A7B8-7E60A49BF3A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2488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8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48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248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935568-B063-4620-A4F5-759235A619B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7" name="Rectangle 135"/>
          <p:cNvSpPr>
            <a:spLocks noChangeArrowheads="1"/>
          </p:cNvSpPr>
          <p:nvPr/>
        </p:nvSpPr>
        <p:spPr bwMode="gray">
          <a:xfrm>
            <a:off x="0" y="6496050"/>
            <a:ext cx="9142413" cy="361950"/>
          </a:xfrm>
          <a:prstGeom prst="rect">
            <a:avLst/>
          </a:prstGeom>
          <a:solidFill>
            <a:srgbClr val="FFF5C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804025" y="6537325"/>
            <a:ext cx="2286000" cy="217488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www.wondershare.com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95400" y="2514600"/>
            <a:ext cx="5324475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200">
                <a:solidFill>
                  <a:schemeClr val="accent2"/>
                </a:solidFill>
              </a:defRPr>
            </a:lvl1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057400"/>
            <a:ext cx="6096000" cy="457200"/>
          </a:xfrm>
        </p:spPr>
        <p:txBody>
          <a:bodyPr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grpSp>
        <p:nvGrpSpPr>
          <p:cNvPr id="3333" name="Group 261"/>
          <p:cNvGrpSpPr>
            <a:grpSpLocks/>
          </p:cNvGrpSpPr>
          <p:nvPr/>
        </p:nvGrpSpPr>
        <p:grpSpPr bwMode="auto">
          <a:xfrm>
            <a:off x="-298450" y="-74613"/>
            <a:ext cx="9447213" cy="6942138"/>
            <a:chOff x="-188" y="-47"/>
            <a:chExt cx="5951" cy="4373"/>
          </a:xfrm>
        </p:grpSpPr>
        <p:sp>
          <p:nvSpPr>
            <p:cNvPr id="3332" name="Freeform 260"/>
            <p:cNvSpPr>
              <a:spLocks/>
            </p:cNvSpPr>
            <p:nvPr userDrawn="1"/>
          </p:nvSpPr>
          <p:spPr bwMode="auto">
            <a:xfrm>
              <a:off x="9" y="-47"/>
              <a:ext cx="5751" cy="953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5806" y="46"/>
                </a:cxn>
                <a:cxn ang="0">
                  <a:pos x="5807" y="831"/>
                </a:cxn>
                <a:cxn ang="0">
                  <a:pos x="4175" y="559"/>
                </a:cxn>
                <a:cxn ang="0">
                  <a:pos x="1607" y="679"/>
                </a:cxn>
                <a:cxn ang="0">
                  <a:pos x="0" y="953"/>
                </a:cxn>
                <a:cxn ang="0">
                  <a:pos x="0" y="0"/>
                </a:cxn>
                <a:cxn ang="0">
                  <a:pos x="0" y="46"/>
                </a:cxn>
              </a:cxnLst>
              <a:rect l="0" t="0" r="r" b="b"/>
              <a:pathLst>
                <a:path w="5807" h="953">
                  <a:moveTo>
                    <a:pt x="0" y="46"/>
                  </a:moveTo>
                  <a:lnTo>
                    <a:pt x="5806" y="46"/>
                  </a:lnTo>
                  <a:lnTo>
                    <a:pt x="5807" y="831"/>
                  </a:lnTo>
                  <a:cubicBezTo>
                    <a:pt x="5567" y="767"/>
                    <a:pt x="5119" y="575"/>
                    <a:pt x="4175" y="559"/>
                  </a:cubicBezTo>
                  <a:cubicBezTo>
                    <a:pt x="3463" y="559"/>
                    <a:pt x="2303" y="613"/>
                    <a:pt x="1607" y="679"/>
                  </a:cubicBezTo>
                  <a:cubicBezTo>
                    <a:pt x="703" y="815"/>
                    <a:pt x="431" y="831"/>
                    <a:pt x="0" y="953"/>
                  </a:cubicBezTo>
                  <a:cubicBezTo>
                    <a:pt x="0" y="476"/>
                    <a:pt x="0" y="0"/>
                    <a:pt x="0" y="0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5CD">
                <a:alpha val="64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30" name="Freeform 258"/>
            <p:cNvSpPr>
              <a:spLocks/>
            </p:cNvSpPr>
            <p:nvPr userDrawn="1"/>
          </p:nvSpPr>
          <p:spPr bwMode="auto">
            <a:xfrm>
              <a:off x="-188" y="-2"/>
              <a:ext cx="5951" cy="920"/>
            </a:xfrm>
            <a:custGeom>
              <a:avLst/>
              <a:gdLst/>
              <a:ahLst/>
              <a:cxnLst>
                <a:cxn ang="0">
                  <a:pos x="188" y="2"/>
                </a:cxn>
                <a:cxn ang="0">
                  <a:pos x="5959" y="0"/>
                </a:cxn>
                <a:cxn ang="0">
                  <a:pos x="5959" y="408"/>
                </a:cxn>
                <a:cxn ang="0">
                  <a:pos x="4928" y="281"/>
                </a:cxn>
                <a:cxn ang="0">
                  <a:pos x="3212" y="353"/>
                </a:cxn>
                <a:cxn ang="0">
                  <a:pos x="597" y="705"/>
                </a:cxn>
                <a:cxn ang="0">
                  <a:pos x="188" y="801"/>
                </a:cxn>
                <a:cxn ang="0">
                  <a:pos x="188" y="2"/>
                </a:cxn>
              </a:cxnLst>
              <a:rect l="0" t="0" r="r" b="b"/>
              <a:pathLst>
                <a:path w="5959" h="920">
                  <a:moveTo>
                    <a:pt x="188" y="2"/>
                  </a:moveTo>
                  <a:lnTo>
                    <a:pt x="5959" y="0"/>
                  </a:lnTo>
                  <a:lnTo>
                    <a:pt x="5959" y="408"/>
                  </a:lnTo>
                  <a:cubicBezTo>
                    <a:pt x="5821" y="377"/>
                    <a:pt x="5382" y="286"/>
                    <a:pt x="4928" y="281"/>
                  </a:cubicBezTo>
                  <a:cubicBezTo>
                    <a:pt x="4470" y="272"/>
                    <a:pt x="3954" y="305"/>
                    <a:pt x="3212" y="353"/>
                  </a:cubicBezTo>
                  <a:cubicBezTo>
                    <a:pt x="2343" y="457"/>
                    <a:pt x="1139" y="633"/>
                    <a:pt x="597" y="705"/>
                  </a:cubicBezTo>
                  <a:cubicBezTo>
                    <a:pt x="0" y="782"/>
                    <a:pt x="256" y="920"/>
                    <a:pt x="188" y="801"/>
                  </a:cubicBezTo>
                  <a:lnTo>
                    <a:pt x="188" y="2"/>
                  </a:lnTo>
                  <a:close/>
                </a:path>
              </a:pathLst>
            </a:custGeom>
            <a:solidFill>
              <a:srgbClr val="FFE36D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29" name="Freeform 257"/>
            <p:cNvSpPr>
              <a:spLocks/>
            </p:cNvSpPr>
            <p:nvPr/>
          </p:nvSpPr>
          <p:spPr bwMode="auto">
            <a:xfrm>
              <a:off x="-1" y="0"/>
              <a:ext cx="1776" cy="432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49" y="0"/>
                </a:cxn>
                <a:cxn ang="0">
                  <a:pos x="357" y="1279"/>
                </a:cxn>
                <a:cxn ang="0">
                  <a:pos x="601" y="2656"/>
                </a:cxn>
                <a:cxn ang="0">
                  <a:pos x="1025" y="3440"/>
                </a:cxn>
                <a:cxn ang="0">
                  <a:pos x="1776" y="4328"/>
                </a:cxn>
                <a:cxn ang="0">
                  <a:pos x="6" y="4318"/>
                </a:cxn>
                <a:cxn ang="0">
                  <a:pos x="4" y="0"/>
                </a:cxn>
              </a:cxnLst>
              <a:rect l="0" t="0" r="r" b="b"/>
              <a:pathLst>
                <a:path w="1776" h="4335">
                  <a:moveTo>
                    <a:pt x="4" y="0"/>
                  </a:moveTo>
                  <a:lnTo>
                    <a:pt x="749" y="0"/>
                  </a:lnTo>
                  <a:cubicBezTo>
                    <a:pt x="422" y="433"/>
                    <a:pt x="369" y="814"/>
                    <a:pt x="357" y="1279"/>
                  </a:cubicBezTo>
                  <a:cubicBezTo>
                    <a:pt x="332" y="1722"/>
                    <a:pt x="490" y="2296"/>
                    <a:pt x="601" y="2656"/>
                  </a:cubicBezTo>
                  <a:cubicBezTo>
                    <a:pt x="752" y="3010"/>
                    <a:pt x="845" y="3164"/>
                    <a:pt x="1025" y="3440"/>
                  </a:cubicBezTo>
                  <a:cubicBezTo>
                    <a:pt x="1215" y="3694"/>
                    <a:pt x="1412" y="3964"/>
                    <a:pt x="1776" y="4328"/>
                  </a:cubicBezTo>
                  <a:cubicBezTo>
                    <a:pt x="879" y="4323"/>
                    <a:pt x="0" y="4335"/>
                    <a:pt x="6" y="4318"/>
                  </a:cubicBezTo>
                  <a:cubicBezTo>
                    <a:pt x="3" y="2162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38" name="Group 266"/>
          <p:cNvGrpSpPr>
            <a:grpSpLocks/>
          </p:cNvGrpSpPr>
          <p:nvPr/>
        </p:nvGrpSpPr>
        <p:grpSpPr bwMode="auto">
          <a:xfrm>
            <a:off x="179388" y="4868863"/>
            <a:ext cx="935037" cy="936625"/>
            <a:chOff x="743" y="2692"/>
            <a:chExt cx="589" cy="590"/>
          </a:xfrm>
        </p:grpSpPr>
        <p:sp>
          <p:nvSpPr>
            <p:cNvPr id="3334" name="Oval 262"/>
            <p:cNvSpPr>
              <a:spLocks noChangeArrowheads="1"/>
            </p:cNvSpPr>
            <p:nvPr userDrawn="1"/>
          </p:nvSpPr>
          <p:spPr bwMode="gray">
            <a:xfrm>
              <a:off x="743" y="2692"/>
              <a:ext cx="589" cy="590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rgbClr val="000000">
                  <a:alpha val="19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35" name="Oval 263"/>
            <p:cNvSpPr>
              <a:spLocks noChangeArrowheads="1"/>
            </p:cNvSpPr>
            <p:nvPr userDrawn="1"/>
          </p:nvSpPr>
          <p:spPr bwMode="gray">
            <a:xfrm>
              <a:off x="754" y="2703"/>
              <a:ext cx="567" cy="567"/>
            </a:xfrm>
            <a:prstGeom prst="ellipse">
              <a:avLst/>
            </a:prstGeom>
            <a:blipFill dpi="0" rotWithShape="1">
              <a:blip r:embed="rId2" cstate="print"/>
              <a:srcRect/>
              <a:stretch>
                <a:fillRect b="-35450"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39" name="Group 267"/>
          <p:cNvGrpSpPr>
            <a:grpSpLocks/>
          </p:cNvGrpSpPr>
          <p:nvPr/>
        </p:nvGrpSpPr>
        <p:grpSpPr bwMode="auto">
          <a:xfrm>
            <a:off x="1187450" y="5300663"/>
            <a:ext cx="1438275" cy="1511300"/>
            <a:chOff x="154" y="3327"/>
            <a:chExt cx="906" cy="952"/>
          </a:xfrm>
        </p:grpSpPr>
        <p:sp>
          <p:nvSpPr>
            <p:cNvPr id="3336" name="Oval 264"/>
            <p:cNvSpPr>
              <a:spLocks noChangeArrowheads="1"/>
            </p:cNvSpPr>
            <p:nvPr userDrawn="1"/>
          </p:nvSpPr>
          <p:spPr bwMode="gray">
            <a:xfrm>
              <a:off x="154" y="3327"/>
              <a:ext cx="906" cy="952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rgbClr val="000000">
                  <a:alpha val="19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37" name="Oval 265"/>
            <p:cNvSpPr>
              <a:spLocks noChangeArrowheads="1"/>
            </p:cNvSpPr>
            <p:nvPr userDrawn="1"/>
          </p:nvSpPr>
          <p:spPr bwMode="gray">
            <a:xfrm>
              <a:off x="158" y="3339"/>
              <a:ext cx="894" cy="921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 r="-37360"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42" name="Group 270"/>
          <p:cNvGrpSpPr>
            <a:grpSpLocks/>
          </p:cNvGrpSpPr>
          <p:nvPr/>
        </p:nvGrpSpPr>
        <p:grpSpPr bwMode="auto">
          <a:xfrm>
            <a:off x="468313" y="3860800"/>
            <a:ext cx="792162" cy="792163"/>
            <a:chOff x="2429" y="2205"/>
            <a:chExt cx="997" cy="997"/>
          </a:xfrm>
        </p:grpSpPr>
        <p:sp>
          <p:nvSpPr>
            <p:cNvPr id="3340" name="Oval 268"/>
            <p:cNvSpPr>
              <a:spLocks noChangeArrowheads="1"/>
            </p:cNvSpPr>
            <p:nvPr userDrawn="1"/>
          </p:nvSpPr>
          <p:spPr bwMode="gray">
            <a:xfrm>
              <a:off x="2429" y="2205"/>
              <a:ext cx="997" cy="997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rgbClr val="000000">
                  <a:alpha val="19000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zh-CN" altLang="en-US" b="1">
                <a:ea typeface="宋体" pitchFamily="2" charset="-122"/>
              </a:endParaRPr>
            </a:p>
          </p:txBody>
        </p:sp>
        <p:sp>
          <p:nvSpPr>
            <p:cNvPr id="3341" name="Oval 269"/>
            <p:cNvSpPr>
              <a:spLocks noChangeArrowheads="1"/>
            </p:cNvSpPr>
            <p:nvPr userDrawn="1"/>
          </p:nvSpPr>
          <p:spPr bwMode="gray">
            <a:xfrm>
              <a:off x="2445" y="2218"/>
              <a:ext cx="966" cy="972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 r="-34161"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www.wondershare.com</a:t>
            </a:r>
          </a:p>
        </p:txBody>
      </p:sp>
    </p:spTree>
  </p:cSld>
  <p:clrMapOvr>
    <a:masterClrMapping/>
  </p:clrMapOvr>
  <p:transition spd="slow" advClick="0" advTm="700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86513" y="171450"/>
            <a:ext cx="2073275" cy="62817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1925" y="171450"/>
            <a:ext cx="6072188" cy="62817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www.wondershare.com</a:t>
            </a:r>
          </a:p>
        </p:txBody>
      </p:sp>
    </p:spTree>
  </p:cSld>
  <p:clrMapOvr>
    <a:masterClrMapping/>
  </p:clrMapOvr>
  <p:transition spd="slow" advClick="0" advTm="700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www.wondershare.com</a:t>
            </a:r>
          </a:p>
        </p:txBody>
      </p:sp>
    </p:spTree>
  </p:cSld>
  <p:clrMapOvr>
    <a:masterClrMapping/>
  </p:clrMapOvr>
  <p:transition spd="slow" advClick="0" advTm="700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www.wondershare.com</a:t>
            </a:r>
          </a:p>
        </p:txBody>
      </p:sp>
    </p:spTree>
  </p:cSld>
  <p:clrMapOvr>
    <a:masterClrMapping/>
  </p:clrMapOvr>
  <p:transition spd="slow" advClick="0" advTm="700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1484313"/>
            <a:ext cx="39560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3738" y="1484313"/>
            <a:ext cx="39560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www.wondershare.com</a:t>
            </a:r>
          </a:p>
        </p:txBody>
      </p:sp>
    </p:spTree>
  </p:cSld>
  <p:clrMapOvr>
    <a:masterClrMapping/>
  </p:clrMapOvr>
  <p:transition spd="slow" advClick="0" advTm="700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www.wondershare.com</a:t>
            </a:r>
          </a:p>
        </p:txBody>
      </p:sp>
    </p:spTree>
  </p:cSld>
  <p:clrMapOvr>
    <a:masterClrMapping/>
  </p:clrMapOvr>
  <p:transition spd="slow" advClick="0" advTm="700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www.wondershare.com</a:t>
            </a:r>
          </a:p>
        </p:txBody>
      </p:sp>
    </p:spTree>
  </p:cSld>
  <p:clrMapOvr>
    <a:masterClrMapping/>
  </p:clrMapOvr>
  <p:transition spd="slow" advClick="0" advTm="700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www.wondershare.com</a:t>
            </a:r>
          </a:p>
        </p:txBody>
      </p:sp>
    </p:spTree>
  </p:cSld>
  <p:clrMapOvr>
    <a:masterClrMapping/>
  </p:clrMapOvr>
  <p:transition spd="slow" advClick="0" advTm="700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www.wondershare.com</a:t>
            </a:r>
          </a:p>
        </p:txBody>
      </p:sp>
    </p:spTree>
  </p:cSld>
  <p:clrMapOvr>
    <a:masterClrMapping/>
  </p:clrMapOvr>
  <p:transition spd="slow" advClick="0" advTm="700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www.wondershare.com</a:t>
            </a:r>
          </a:p>
        </p:txBody>
      </p:sp>
    </p:spTree>
  </p:cSld>
  <p:clrMapOvr>
    <a:masterClrMapping/>
  </p:clrMapOvr>
  <p:transition spd="slow" advClick="0" advTm="700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Freeform 167"/>
          <p:cNvSpPr>
            <a:spLocks/>
          </p:cNvSpPr>
          <p:nvPr/>
        </p:nvSpPr>
        <p:spPr bwMode="auto">
          <a:xfrm>
            <a:off x="14288" y="-74613"/>
            <a:ext cx="9129712" cy="1512888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5806" y="46"/>
              </a:cxn>
              <a:cxn ang="0">
                <a:pos x="5807" y="831"/>
              </a:cxn>
              <a:cxn ang="0">
                <a:pos x="4175" y="559"/>
              </a:cxn>
              <a:cxn ang="0">
                <a:pos x="1607" y="679"/>
              </a:cxn>
              <a:cxn ang="0">
                <a:pos x="0" y="953"/>
              </a:cxn>
              <a:cxn ang="0">
                <a:pos x="0" y="0"/>
              </a:cxn>
              <a:cxn ang="0">
                <a:pos x="0" y="46"/>
              </a:cxn>
            </a:cxnLst>
            <a:rect l="0" t="0" r="r" b="b"/>
            <a:pathLst>
              <a:path w="5807" h="953">
                <a:moveTo>
                  <a:pt x="0" y="46"/>
                </a:moveTo>
                <a:lnTo>
                  <a:pt x="5806" y="46"/>
                </a:lnTo>
                <a:lnTo>
                  <a:pt x="5807" y="831"/>
                </a:lnTo>
                <a:cubicBezTo>
                  <a:pt x="5567" y="767"/>
                  <a:pt x="5119" y="575"/>
                  <a:pt x="4175" y="559"/>
                </a:cubicBezTo>
                <a:cubicBezTo>
                  <a:pt x="3463" y="559"/>
                  <a:pt x="2303" y="613"/>
                  <a:pt x="1607" y="679"/>
                </a:cubicBezTo>
                <a:cubicBezTo>
                  <a:pt x="703" y="815"/>
                  <a:pt x="431" y="831"/>
                  <a:pt x="0" y="953"/>
                </a:cubicBezTo>
                <a:cubicBezTo>
                  <a:pt x="0" y="476"/>
                  <a:pt x="0" y="0"/>
                  <a:pt x="0" y="0"/>
                </a:cubicBezTo>
                <a:lnTo>
                  <a:pt x="0" y="46"/>
                </a:lnTo>
                <a:close/>
              </a:path>
            </a:pathLst>
          </a:custGeom>
          <a:solidFill>
            <a:srgbClr val="FFF5CD">
              <a:alpha val="6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92" name="Freeform 168"/>
          <p:cNvSpPr>
            <a:spLocks/>
          </p:cNvSpPr>
          <p:nvPr/>
        </p:nvSpPr>
        <p:spPr bwMode="auto">
          <a:xfrm>
            <a:off x="-4763" y="0"/>
            <a:ext cx="9148763" cy="1466850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5760" y="0"/>
              </a:cxn>
              <a:cxn ang="0">
                <a:pos x="5763" y="447"/>
              </a:cxn>
              <a:cxn ang="0">
                <a:pos x="3000" y="344"/>
              </a:cxn>
              <a:cxn ang="0">
                <a:pos x="3" y="924"/>
              </a:cxn>
              <a:cxn ang="0">
                <a:pos x="3" y="0"/>
              </a:cxn>
            </a:cxnLst>
            <a:rect l="0" t="0" r="r" b="b"/>
            <a:pathLst>
              <a:path w="5763" h="924">
                <a:moveTo>
                  <a:pt x="3" y="0"/>
                </a:moveTo>
                <a:lnTo>
                  <a:pt x="5760" y="0"/>
                </a:lnTo>
                <a:lnTo>
                  <a:pt x="5763" y="447"/>
                </a:lnTo>
                <a:cubicBezTo>
                  <a:pt x="4449" y="311"/>
                  <a:pt x="3961" y="271"/>
                  <a:pt x="3000" y="344"/>
                </a:cubicBezTo>
                <a:cubicBezTo>
                  <a:pt x="2030" y="448"/>
                  <a:pt x="551" y="674"/>
                  <a:pt x="3" y="924"/>
                </a:cubicBezTo>
                <a:cubicBezTo>
                  <a:pt x="0" y="519"/>
                  <a:pt x="3" y="0"/>
                  <a:pt x="3" y="0"/>
                </a:cubicBezTo>
                <a:close/>
              </a:path>
            </a:pathLst>
          </a:custGeom>
          <a:solidFill>
            <a:srgbClr val="FFE36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50" name="Freeform 126"/>
          <p:cNvSpPr>
            <a:spLocks/>
          </p:cNvSpPr>
          <p:nvPr/>
        </p:nvSpPr>
        <p:spPr bwMode="gray">
          <a:xfrm>
            <a:off x="-12700" y="342900"/>
            <a:ext cx="6032500" cy="679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00" y="0"/>
              </a:cxn>
              <a:cxn ang="0">
                <a:pos x="3456" y="428"/>
              </a:cxn>
            </a:cxnLst>
            <a:rect l="0" t="0" r="r" b="b"/>
            <a:pathLst>
              <a:path w="3800" h="428">
                <a:moveTo>
                  <a:pt x="0" y="0"/>
                </a:moveTo>
                <a:lnTo>
                  <a:pt x="3800" y="0"/>
                </a:lnTo>
                <a:lnTo>
                  <a:pt x="3456" y="428"/>
                </a:lnTo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1" name="Rectangle 127"/>
          <p:cNvSpPr>
            <a:spLocks noChangeArrowheads="1"/>
          </p:cNvSpPr>
          <p:nvPr/>
        </p:nvSpPr>
        <p:spPr bwMode="gray">
          <a:xfrm>
            <a:off x="7740650" y="6453188"/>
            <a:ext cx="13716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n-US" altLang="zh-CN" sz="2000" b="1" i="1">
                <a:solidFill>
                  <a:srgbClr val="D7181F"/>
                </a:solidFill>
                <a:ea typeface="宋体" pitchFamily="2" charset="-122"/>
              </a:rPr>
              <a:t>LOGO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95288" y="1484313"/>
            <a:ext cx="80645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32138" y="649763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Verdana" pitchFamily="34" charset="0"/>
                <a:ea typeface="宋体" pitchFamily="2" charset="-122"/>
              </a:defRPr>
            </a:lvl1pPr>
          </a:lstStyle>
          <a:p>
            <a:r>
              <a:rPr lang="en-US" altLang="zh-CN"/>
              <a:t>www.wondershare.com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1925" y="171450"/>
            <a:ext cx="7086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grpSp>
        <p:nvGrpSpPr>
          <p:cNvPr id="1181" name="Group 157"/>
          <p:cNvGrpSpPr>
            <a:grpSpLocks/>
          </p:cNvGrpSpPr>
          <p:nvPr/>
        </p:nvGrpSpPr>
        <p:grpSpPr bwMode="auto">
          <a:xfrm>
            <a:off x="7019925" y="260350"/>
            <a:ext cx="430213" cy="431800"/>
            <a:chOff x="743" y="2692"/>
            <a:chExt cx="589" cy="590"/>
          </a:xfrm>
        </p:grpSpPr>
        <p:sp>
          <p:nvSpPr>
            <p:cNvPr id="1182" name="Oval 158"/>
            <p:cNvSpPr>
              <a:spLocks noChangeArrowheads="1"/>
            </p:cNvSpPr>
            <p:nvPr userDrawn="1"/>
          </p:nvSpPr>
          <p:spPr bwMode="gray">
            <a:xfrm>
              <a:off x="743" y="2692"/>
              <a:ext cx="589" cy="590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rgbClr val="000000">
                  <a:alpha val="19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3" name="Oval 159"/>
            <p:cNvSpPr>
              <a:spLocks noChangeArrowheads="1"/>
            </p:cNvSpPr>
            <p:nvPr userDrawn="1"/>
          </p:nvSpPr>
          <p:spPr bwMode="gray">
            <a:xfrm>
              <a:off x="754" y="2703"/>
              <a:ext cx="567" cy="567"/>
            </a:xfrm>
            <a:prstGeom prst="ellipse">
              <a:avLst/>
            </a:prstGeom>
            <a:blipFill dpi="0" rotWithShape="1">
              <a:blip r:embed="rId13" cstate="print"/>
              <a:srcRect/>
              <a:stretch>
                <a:fillRect b="-35450"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84" name="Group 160"/>
          <p:cNvGrpSpPr>
            <a:grpSpLocks/>
          </p:cNvGrpSpPr>
          <p:nvPr/>
        </p:nvGrpSpPr>
        <p:grpSpPr bwMode="auto">
          <a:xfrm>
            <a:off x="8281988" y="836613"/>
            <a:ext cx="754062" cy="792162"/>
            <a:chOff x="154" y="3327"/>
            <a:chExt cx="906" cy="952"/>
          </a:xfrm>
        </p:grpSpPr>
        <p:sp>
          <p:nvSpPr>
            <p:cNvPr id="1185" name="Oval 161"/>
            <p:cNvSpPr>
              <a:spLocks noChangeArrowheads="1"/>
            </p:cNvSpPr>
            <p:nvPr userDrawn="1"/>
          </p:nvSpPr>
          <p:spPr bwMode="gray">
            <a:xfrm>
              <a:off x="154" y="3327"/>
              <a:ext cx="906" cy="952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rgbClr val="000000">
                  <a:alpha val="19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6" name="Oval 162"/>
            <p:cNvSpPr>
              <a:spLocks noChangeArrowheads="1"/>
            </p:cNvSpPr>
            <p:nvPr userDrawn="1"/>
          </p:nvSpPr>
          <p:spPr bwMode="gray">
            <a:xfrm>
              <a:off x="158" y="3339"/>
              <a:ext cx="894" cy="921"/>
            </a:xfrm>
            <a:prstGeom prst="ellipse">
              <a:avLst/>
            </a:prstGeom>
            <a:blipFill dpi="0" rotWithShape="1">
              <a:blip r:embed="rId14" cstate="print"/>
              <a:srcRect/>
              <a:stretch>
                <a:fillRect r="-37360"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87" name="Group 163"/>
          <p:cNvGrpSpPr>
            <a:grpSpLocks/>
          </p:cNvGrpSpPr>
          <p:nvPr/>
        </p:nvGrpSpPr>
        <p:grpSpPr bwMode="auto">
          <a:xfrm>
            <a:off x="7596188" y="115888"/>
            <a:ext cx="863600" cy="863600"/>
            <a:chOff x="2429" y="2205"/>
            <a:chExt cx="997" cy="997"/>
          </a:xfrm>
        </p:grpSpPr>
        <p:sp>
          <p:nvSpPr>
            <p:cNvPr id="1188" name="Oval 164"/>
            <p:cNvSpPr>
              <a:spLocks noChangeArrowheads="1"/>
            </p:cNvSpPr>
            <p:nvPr userDrawn="1"/>
          </p:nvSpPr>
          <p:spPr bwMode="gray">
            <a:xfrm>
              <a:off x="2429" y="2205"/>
              <a:ext cx="997" cy="997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rgbClr val="000000">
                  <a:alpha val="19000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zh-CN" altLang="en-US" b="1">
                <a:ea typeface="宋体" pitchFamily="2" charset="-122"/>
              </a:endParaRPr>
            </a:p>
          </p:txBody>
        </p:sp>
        <p:sp>
          <p:nvSpPr>
            <p:cNvPr id="1189" name="Oval 165"/>
            <p:cNvSpPr>
              <a:spLocks noChangeArrowheads="1"/>
            </p:cNvSpPr>
            <p:nvPr userDrawn="1"/>
          </p:nvSpPr>
          <p:spPr bwMode="gray">
            <a:xfrm>
              <a:off x="2445" y="2218"/>
              <a:ext cx="966" cy="972"/>
            </a:xfrm>
            <a:prstGeom prst="ellipse">
              <a:avLst/>
            </a:prstGeom>
            <a:blipFill dpi="0" rotWithShape="1">
              <a:blip r:embed="rId15" cstate="print"/>
              <a:srcRect/>
              <a:stretch>
                <a:fillRect r="-34161"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7000">
    <p:wheel spokes="1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C790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C790C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C790C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C790C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C790C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C790C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C790C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C790C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C790C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C790C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FB658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/>
              <a:t>www.wondershare.com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00099" y="1285860"/>
            <a:ext cx="7572429" cy="2286016"/>
          </a:xfrm>
        </p:spPr>
        <p:txBody>
          <a:bodyPr>
            <a:prstTxWarp prst="textCanDown">
              <a:avLst/>
            </a:prstTxWarp>
          </a:bodyPr>
          <a:lstStyle/>
          <a:p>
            <a:pPr algn="l"/>
            <a:r>
              <a:rPr lang="ru-RU" altLang="zh-CN" sz="5400" dirty="0" smtClean="0">
                <a:solidFill>
                  <a:srgbClr val="FC790C"/>
                </a:solidFill>
                <a:latin typeface="Arial Black" pitchFamily="34" charset="0"/>
                <a:ea typeface="宋体" pitchFamily="2" charset="-122"/>
              </a:rPr>
              <a:t>МБУК «САРСИНСКИЙ ДОМ КУЛЬТУРЫ»</a:t>
            </a:r>
            <a:endParaRPr lang="en-US" altLang="zh-CN" sz="5400" dirty="0">
              <a:solidFill>
                <a:srgbClr val="FC790C"/>
              </a:solidFill>
              <a:latin typeface="Arial Black" pitchFamily="34" charset="0"/>
              <a:ea typeface="宋体" pitchFamily="2" charset="-122"/>
            </a:endParaRP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28794" y="4143380"/>
            <a:ext cx="6072230" cy="2500330"/>
          </a:xfrm>
        </p:spPr>
        <p:txBody>
          <a:bodyPr>
            <a:prstTxWarp prst="textCanDown">
              <a:avLst/>
            </a:prstTxWarp>
          </a:bodyPr>
          <a:lstStyle/>
          <a:p>
            <a:r>
              <a:rPr lang="ru-RU" altLang="zh-CN" sz="6000" dirty="0" smtClean="0">
                <a:solidFill>
                  <a:srgbClr val="C00000"/>
                </a:solidFill>
                <a:ea typeface="宋体" pitchFamily="2" charset="-122"/>
              </a:rPr>
              <a:t>ВЕСЁЛЫЕ СВЯТКИ</a:t>
            </a:r>
            <a:endParaRPr lang="en-US" altLang="zh-CN" sz="6000" dirty="0">
              <a:solidFill>
                <a:srgbClr val="C00000"/>
              </a:solidFill>
              <a:ea typeface="宋体" pitchFamily="2" charset="-122"/>
            </a:endParaRPr>
          </a:p>
        </p:txBody>
      </p:sp>
      <p:pic>
        <p:nvPicPr>
          <p:cNvPr id="73738" name="Picture 10" descr="021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20650"/>
            <a:ext cx="3168650" cy="15795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60252">
            <a:off x="457200" y="273050"/>
            <a:ext cx="3008313" cy="798496"/>
          </a:xfrm>
        </p:spPr>
        <p:txBody>
          <a:bodyPr>
            <a:prstTxWarp prst="textCanDown">
              <a:avLst/>
            </a:prstTxWarp>
          </a:bodyPr>
          <a:lstStyle/>
          <a:p>
            <a:r>
              <a:rPr lang="ru-RU" dirty="0" smtClean="0"/>
              <a:t>   </a:t>
            </a:r>
            <a:r>
              <a:rPr lang="ru-RU" sz="2400" dirty="0" smtClean="0">
                <a:solidFill>
                  <a:srgbClr val="FF0000"/>
                </a:solidFill>
              </a:rPr>
              <a:t>Весёлые святки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P112011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-10000"/>
          </a:blip>
          <a:stretch>
            <a:fillRect/>
          </a:stretch>
        </p:blipFill>
        <p:spPr>
          <a:xfrm rot="345265">
            <a:off x="3852931" y="1818217"/>
            <a:ext cx="5111750" cy="3833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00420" cy="4691063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FC790C"/>
                </a:solidFill>
              </a:rPr>
              <a:t>Мероприятие прошло 12 января 2013 года в Микрорайоне на площади у ёлки.</a:t>
            </a:r>
          </a:p>
          <a:p>
            <a:pPr algn="ctr"/>
            <a:r>
              <a:rPr lang="ru-RU" sz="1800" b="1" dirty="0" smtClean="0">
                <a:solidFill>
                  <a:srgbClr val="FC790C"/>
                </a:solidFill>
              </a:rPr>
              <a:t>Приняли участие коллективы Дома культуры, библиотеки, специальной коррекционной школы, детского сада «Алёнушка». </a:t>
            </a:r>
          </a:p>
          <a:p>
            <a:pPr algn="ctr"/>
            <a:r>
              <a:rPr lang="ru-RU" sz="1800" b="1" dirty="0" smtClean="0">
                <a:solidFill>
                  <a:srgbClr val="FC790C"/>
                </a:solidFill>
              </a:rPr>
              <a:t>Зрители вновь встретились с Дедом Морозом и Снегурочкой, а сказочные персонажи провели игры и шуточные гадания.</a:t>
            </a:r>
            <a:endParaRPr lang="ru-RU" sz="1800" b="1" dirty="0">
              <a:solidFill>
                <a:srgbClr val="FC790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www.wondershare.com</a:t>
            </a:r>
            <a:endParaRPr lang="en-US" altLang="zh-CN"/>
          </a:p>
        </p:txBody>
      </p:sp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120120.JP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tretch>
            <a:fillRect/>
          </a:stretch>
        </p:blipFill>
        <p:spPr>
          <a:xfrm rot="21076999">
            <a:off x="4263488" y="3043680"/>
            <a:ext cx="4643438" cy="3482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www.wondershare.com</a:t>
            </a:r>
            <a:endParaRPr lang="en-US" altLang="zh-CN"/>
          </a:p>
        </p:txBody>
      </p:sp>
      <p:pic>
        <p:nvPicPr>
          <p:cNvPr id="4" name="Рисунок 3" descr="P1120116.JPG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tretch>
            <a:fillRect/>
          </a:stretch>
        </p:blipFill>
        <p:spPr>
          <a:xfrm rot="20916226">
            <a:off x="293702" y="989374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120138.JPG"/>
          <p:cNvPicPr>
            <a:picLocks noChangeAspect="1"/>
          </p:cNvPicPr>
          <p:nvPr/>
        </p:nvPicPr>
        <p:blipFill>
          <a:blip r:embed="rId2" cstate="print">
            <a:lum bright="-10000" contrast="-10000"/>
          </a:blip>
          <a:stretch>
            <a:fillRect/>
          </a:stretch>
        </p:blipFill>
        <p:spPr>
          <a:xfrm rot="21160692">
            <a:off x="4331451" y="3091775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www.wondershare.com</a:t>
            </a:r>
            <a:endParaRPr lang="en-US" altLang="zh-CN"/>
          </a:p>
        </p:txBody>
      </p:sp>
      <p:pic>
        <p:nvPicPr>
          <p:cNvPr id="3" name="Рисунок 2" descr="P1120136.JPG"/>
          <p:cNvPicPr>
            <a:picLocks noChangeAspect="1"/>
          </p:cNvPicPr>
          <p:nvPr/>
        </p:nvPicPr>
        <p:blipFill>
          <a:blip r:embed="rId3" cstate="print">
            <a:lum bright="-10000" contrast="-10000"/>
          </a:blip>
          <a:stretch>
            <a:fillRect/>
          </a:stretch>
        </p:blipFill>
        <p:spPr>
          <a:xfrm rot="20994038">
            <a:off x="265226" y="945778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www.wondershare.com</a:t>
            </a:r>
            <a:endParaRPr lang="en-US" altLang="zh-CN"/>
          </a:p>
        </p:txBody>
      </p:sp>
      <p:pic>
        <p:nvPicPr>
          <p:cNvPr id="3" name="Рисунок 2" descr="P1120142.JPG"/>
          <p:cNvPicPr>
            <a:picLocks noChangeAspect="1"/>
          </p:cNvPicPr>
          <p:nvPr/>
        </p:nvPicPr>
        <p:blipFill>
          <a:blip r:embed="rId2" cstate="print">
            <a:lum bright="-10000" contrast="-10000"/>
          </a:blip>
          <a:stretch>
            <a:fillRect/>
          </a:stretch>
        </p:blipFill>
        <p:spPr>
          <a:xfrm rot="21243740">
            <a:off x="830085" y="1028553"/>
            <a:ext cx="6350984" cy="5329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ristmas6">
  <a:themeElements>
    <a:clrScheme name="christmas6 1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4EA7E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2D0F3"/>
      </a:accent5>
      <a:accent6>
        <a:srgbClr val="85AE49"/>
      </a:accent6>
      <a:hlink>
        <a:srgbClr val="314A9B"/>
      </a:hlink>
      <a:folHlink>
        <a:srgbClr val="855ADA"/>
      </a:folHlink>
    </a:clrScheme>
    <a:fontScheme name="christmas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ristmas6 1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314A9B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ristmas6 2">
        <a:dk1>
          <a:srgbClr val="000066"/>
        </a:dk1>
        <a:lt1>
          <a:srgbClr val="FFFFFF"/>
        </a:lt1>
        <a:dk2>
          <a:srgbClr val="1267C4"/>
        </a:dk2>
        <a:lt2>
          <a:srgbClr val="DDDDDD"/>
        </a:lt2>
        <a:accent1>
          <a:srgbClr val="189E8E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ABCCC6"/>
        </a:accent5>
        <a:accent6>
          <a:srgbClr val="E78A2D"/>
        </a:accent6>
        <a:hlink>
          <a:srgbClr val="0F655B"/>
        </a:hlink>
        <a:folHlink>
          <a:srgbClr val="B45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ristmas6 3">
        <a:dk1>
          <a:srgbClr val="006666"/>
        </a:dk1>
        <a:lt1>
          <a:srgbClr val="FFFFFF"/>
        </a:lt1>
        <a:dk2>
          <a:srgbClr val="003366"/>
        </a:dk2>
        <a:lt2>
          <a:srgbClr val="C0C0C0"/>
        </a:lt2>
        <a:accent1>
          <a:srgbClr val="54AA36"/>
        </a:accent1>
        <a:accent2>
          <a:srgbClr val="D4BA3A"/>
        </a:accent2>
        <a:accent3>
          <a:srgbClr val="FFFFFF"/>
        </a:accent3>
        <a:accent4>
          <a:srgbClr val="005656"/>
        </a:accent4>
        <a:accent5>
          <a:srgbClr val="B3D2AE"/>
        </a:accent5>
        <a:accent6>
          <a:srgbClr val="C0A834"/>
        </a:accent6>
        <a:hlink>
          <a:srgbClr val="356C22"/>
        </a:hlink>
        <a:folHlink>
          <a:srgbClr val="877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christmas6</Template>
  <TotalTime>59</TotalTime>
  <Words>64</Words>
  <Application>Microsoft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christmas6</vt:lpstr>
      <vt:lpstr>МБУК «САРСИНСКИЙ ДОМ КУЛЬТУРЫ»</vt:lpstr>
      <vt:lpstr>   Весёлые святки</vt:lpstr>
      <vt:lpstr>Слайд 3</vt:lpstr>
      <vt:lpstr>Слайд 4</vt:lpstr>
      <vt:lpstr>Слайд 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МБУК «САРСИНСКИЙ ДОМ КУЛЬТУРЫ»</dc:title>
  <dc:creator>User</dc:creator>
  <cp:lastModifiedBy>User</cp:lastModifiedBy>
  <cp:revision>6</cp:revision>
  <dcterms:created xsi:type="dcterms:W3CDTF">2013-04-04T13:08:31Z</dcterms:created>
  <dcterms:modified xsi:type="dcterms:W3CDTF">2013-04-06T07:36:06Z</dcterms:modified>
</cp:coreProperties>
</file>