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21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4683" autoAdjust="0"/>
  </p:normalViewPr>
  <p:slideViewPr>
    <p:cSldViewPr>
      <p:cViewPr varScale="1">
        <p:scale>
          <a:sx n="72" d="100"/>
          <a:sy n="72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F2FE62-E3DF-49B1-B895-1CA4195CBF37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B2D465-AF0A-49AC-B896-AB32F53F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772400" cy="1071570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7643866" cy="928694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03F3-9DCA-4024-8659-A95078B83E9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9E97-9043-4901-8764-4AF628541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xmas1_seco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1388"/>
            <a:ext cx="9144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714776"/>
          </a:xfrm>
        </p:spPr>
        <p:txBody>
          <a:bodyPr/>
          <a:lstStyle>
            <a:lvl1pPr>
              <a:lnSpc>
                <a:spcPct val="150000"/>
              </a:lnSpc>
              <a:buFontTx/>
              <a:buNone/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>
              <a:lnSpc>
                <a:spcPct val="100000"/>
              </a:lnSpc>
              <a:buFont typeface="Arial" pitchFamily="34" charset="0"/>
              <a:buChar char="•"/>
              <a:defRPr sz="2100" b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0000" y="1428736"/>
            <a:ext cx="8215370" cy="492443"/>
          </a:xfrm>
        </p:spPr>
        <p:txBody>
          <a:bodyPr anchor="ctr">
            <a:spAutoFit/>
          </a:bodyPr>
          <a:lstStyle>
            <a:lvl1pPr marL="0" indent="0">
              <a:buNone/>
              <a:defRPr sz="26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5211-EBD6-442C-93A1-4FB646A203EB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4ACC-6537-4141-ADE5-3E2CE349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xmas1_seco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1388"/>
            <a:ext cx="9144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7316-A480-4C19-A6D0-EF436D04452B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9AB34-62B3-4BC6-9363-3B6CE228C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mas1_seco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1388"/>
            <a:ext cx="9144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500174"/>
            <a:ext cx="4043362" cy="64294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4643438" y="1500174"/>
            <a:ext cx="4043362" cy="64294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C4C0-AEA7-44A8-A2F7-0F884E2313F6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1B8D-A268-4D46-BAA3-16A23ED05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xmas1_seco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1388"/>
            <a:ext cx="9144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4AF8-7888-4D47-AB77-686FD8FAD9F5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E9E0-5E42-404B-8751-DAB2C5083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xmas1_seco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1388"/>
            <a:ext cx="9144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195F-DD73-4C5F-9C3B-2ADEA70C2F55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CA9D-C77D-408D-904A-F3A4F4710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xmas1_seco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1388"/>
            <a:ext cx="9144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85728"/>
            <a:ext cx="3043230" cy="1143008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74B0-156C-4E89-A6B2-313FFE4DC94E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AE46-BAAC-47BE-9D96-BE43107A7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xmas1_secon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51388"/>
            <a:ext cx="9144000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785918" y="4857760"/>
            <a:ext cx="5500726" cy="500066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DD67-1E6C-45D2-A150-255C47DBDC41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BAF7-0D24-41C6-AC6A-E80ED620D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11F0A-E0FA-4203-A886-92E3D1F84BAE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F2F66-A15E-4BE8-AA4C-F14EAA8A8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 advClick="0" advTm="6000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71500" y="285750"/>
            <a:ext cx="8129588" cy="3357563"/>
          </a:xfrm>
        </p:spPr>
        <p:txBody>
          <a:bodyPr/>
          <a:lstStyle/>
          <a:p>
            <a:pPr algn="ctr" eaLnBrk="1" hangingPunct="1"/>
            <a:r>
              <a:rPr lang="ru-RU" sz="6600" smtClean="0">
                <a:solidFill>
                  <a:srgbClr val="FF0000"/>
                </a:solidFill>
              </a:rPr>
              <a:t>МБУК «САРСИНСКИЙ ДОМ КУЛЬТУРЫ»</a:t>
            </a:r>
            <a:endParaRPr lang="ru-RU" sz="6600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8001027" cy="2214558"/>
          </a:xfrm>
        </p:spPr>
        <p:txBody>
          <a:bodyPr>
            <a:prstTxWarp prst="textChevron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ЗИМНИЕ ЗАБАВЫ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41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 rot="324246">
            <a:off x="3863077" y="1160861"/>
            <a:ext cx="5111750" cy="3833812"/>
          </a:xfrm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5 ЯНВАРЯ 2013 ГОДА ПРОВЕДЕНА ПРОГРАММА НА СВЕЖЕМ ВОЗДУХЕ ДЛЯ ВЗРОСЛОЙ АУДИТОРИИ</a:t>
            </a:r>
          </a:p>
          <a:p>
            <a:pPr eaLnBrk="1" hangingPunct="1"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УЧАСТНИКИ С УДОВОЛЬСТВИЕМ ПОКАТАЛИСЬ С ГОРКИ, ПРИНЯЛИ УЧАСТИЕ В ИГРАХ И КОНКУРСАХ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457200" y="285750"/>
            <a:ext cx="3328988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«Зимние забавы»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4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2666">
            <a:off x="4234388" y="201429"/>
            <a:ext cx="4762533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4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3295">
            <a:off x="123513" y="2168704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4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6115">
            <a:off x="320234" y="2323235"/>
            <a:ext cx="4719379" cy="349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N4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5773">
            <a:off x="4471666" y="355196"/>
            <a:ext cx="4418866" cy="333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4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01090" cy="5547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theme1.xml><?xml version="1.0" encoding="utf-8"?>
<a:theme xmlns:a="http://schemas.openxmlformats.org/drawingml/2006/main" name="winte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38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winter1</vt:lpstr>
      <vt:lpstr>МБУК «САРСИНСКИЙ ДОМ КУЛЬТУРЫ»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Ekaterina Ataikina</dc:creator>
  <cp:lastModifiedBy>User</cp:lastModifiedBy>
  <cp:revision>6</cp:revision>
  <dcterms:created xsi:type="dcterms:W3CDTF">2011-08-03T08:22:11Z</dcterms:created>
  <dcterms:modified xsi:type="dcterms:W3CDTF">2013-04-04T12:47:02Z</dcterms:modified>
</cp:coreProperties>
</file>