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700808"/>
            <a:ext cx="7175351" cy="3744416"/>
          </a:xfrm>
        </p:spPr>
        <p:txBody>
          <a:bodyPr>
            <a:prstTxWarp prst="textPlain">
              <a:avLst/>
            </a:prstTxWarp>
          </a:bodyPr>
          <a:lstStyle/>
          <a:p>
            <a:pPr marL="18288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Сарс читающий-2014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5" name="04 ACOUSTIC ALCHEMY - THE BEAUTIFUL GA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2\Desktop\фото 2014\SAM_4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2\Desktop\фото 2014\SAM_45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2\Desktop\фото 2014\SAM_4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2\Desktop\фото 2014\1 сентября\DSC036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1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136904" cy="2583160"/>
          </a:xfrm>
        </p:spPr>
        <p:txBody>
          <a:bodyPr>
            <a:prstTxWarp prst="textPlain">
              <a:avLst>
                <a:gd name="adj" fmla="val 50186"/>
              </a:avLst>
            </a:prstTxWarp>
          </a:bodyPr>
          <a:lstStyle/>
          <a:p>
            <a:pPr marL="0" indent="0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Спасибо за внимание!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825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r="692"/>
          <a:stretch>
            <a:fillRect/>
          </a:stretch>
        </p:blipFill>
        <p:spPr bwMode="auto">
          <a:xfrm>
            <a:off x="4753341" y="301582"/>
            <a:ext cx="4114800" cy="312780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>
            <a:bevelT w="508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8" y="908720"/>
            <a:ext cx="4536504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1 июня – День защиты детей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248472" cy="323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0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2\Desktop\Новая папка (3)\день поселка\SAM_497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r="624"/>
          <a:stretch>
            <a:fillRect/>
          </a:stretch>
        </p:blipFill>
        <p:spPr bwMode="auto">
          <a:xfrm>
            <a:off x="4788024" y="404664"/>
            <a:ext cx="4114800" cy="3528392"/>
          </a:xfrm>
          <a:prstGeom prst="rect">
            <a:avLst/>
          </a:prstGeom>
          <a:noFill/>
          <a:effectLst/>
          <a:scene3d>
            <a:camera prst="orthographicFront"/>
            <a:lightRig rig="balanced" dir="t"/>
          </a:scene3d>
          <a:sp3d>
            <a:bevelT w="508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403244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День поселка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2051" name="Picture 3" descr="C:\Users\R2\Desktop\Новая папка (3)\день поселка\SAM_4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057961" cy="38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7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2\Desktop\Новая папка (3)\встреча в клубе лик живем мы все воспоминаниями\SAM_537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r="643"/>
          <a:stretch>
            <a:fillRect/>
          </a:stretch>
        </p:blipFill>
        <p:spPr bwMode="auto">
          <a:xfrm>
            <a:off x="4910353" y="332656"/>
            <a:ext cx="4114800" cy="3127806"/>
          </a:xfrm>
          <a:prstGeom prst="rect">
            <a:avLst/>
          </a:prstGeom>
          <a:noFill/>
          <a:effectLst/>
          <a:scene3d>
            <a:camera prst="orthographicFront"/>
            <a:lightRig rig="balanced" dir="t"/>
          </a:scene3d>
          <a:sp3d>
            <a:bevelT w="508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4392488" cy="2394445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Встреча в клубе «ЛиК» «Живем мы все </a:t>
            </a: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воспоминаниями</a:t>
            </a: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»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3075" name="Picture 3" descr="C:\Users\R2\Desktop\Новая папка (3)\встреча в клубе лик живем мы все воспоминаниями\SAM_5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7930"/>
            <a:ext cx="4453153" cy="334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2\Desktop\Новая папка (3)\премьера книги бабушкины сказки\SAM_53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r="692"/>
          <a:stretch>
            <a:fillRect/>
          </a:stretch>
        </p:blipFill>
        <p:spPr bwMode="auto">
          <a:xfrm>
            <a:off x="179512" y="3501008"/>
            <a:ext cx="4114800" cy="3127806"/>
          </a:xfrm>
          <a:prstGeom prst="rect">
            <a:avLst/>
          </a:prstGeom>
          <a:noFill/>
          <a:effectLst/>
          <a:scene3d>
            <a:camera prst="orthographicFront"/>
            <a:lightRig rig="balanced" dir="t"/>
          </a:scene3d>
          <a:sp3d>
            <a:bevelT w="508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289082" cy="30425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Премьера краеведческой книги «Бабушкины сказки»</a:t>
            </a:r>
            <a:endParaRPr lang="ru-RU" sz="36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4099" name="Picture 3" descr="C:\Users\R2\Desktop\Новая папка (3)\премьера книги бабушкины сказки\SAM_5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32" y="332656"/>
            <a:ext cx="4309112" cy="35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4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2\Desktop\Новая папка (3)\посвящение в читатели первоклассников\SAM_540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r="676"/>
          <a:stretch>
            <a:fillRect/>
          </a:stretch>
        </p:blipFill>
        <p:spPr bwMode="auto">
          <a:xfrm>
            <a:off x="4860032" y="247589"/>
            <a:ext cx="4114800" cy="3127806"/>
          </a:xfrm>
          <a:prstGeom prst="rect">
            <a:avLst/>
          </a:prstGeom>
          <a:noFill/>
          <a:effectLst/>
          <a:scene3d>
            <a:camera prst="orthographicFront"/>
            <a:lightRig rig="balanced" dir="t"/>
          </a:scene3d>
          <a:sp3d>
            <a:bevelT w="508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608512" cy="2151112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Посвящение в читатели первоклассников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5123" name="Picture 3" descr="C:\Users\R2\Desktop\Новая папка (3)\посвящение в читатели первоклассников\SAM_54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188445" cy="31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2\Desktop\Новая папка (3)\посвящение в читатели первоклассников\SAM_5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R2\Desktop\Новая папка (3)\посвящение в читатели первоклассников\SAM_54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1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2\Desktop\Новая папка (3)\лермонтов\SAM_541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r="676"/>
          <a:stretch>
            <a:fillRect/>
          </a:stretch>
        </p:blipFill>
        <p:spPr bwMode="auto">
          <a:xfrm>
            <a:off x="4716016" y="188640"/>
            <a:ext cx="4114800" cy="3127806"/>
          </a:xfrm>
          <a:prstGeom prst="rect">
            <a:avLst/>
          </a:prstGeom>
          <a:noFill/>
          <a:effectLst/>
          <a:scene3d>
            <a:camera prst="orthographicFront"/>
            <a:lightRig rig="balanced" dir="t"/>
          </a:scene3d>
          <a:sp3d>
            <a:bevelT w="508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358" y="260648"/>
            <a:ext cx="4752528" cy="288032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Литературно-музыкальный вечер к 200-летию М.Ю. Лермонтова</a:t>
            </a:r>
            <a:endParaRPr lang="ru-RU" sz="4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pic>
        <p:nvPicPr>
          <p:cNvPr id="7171" name="Picture 3" descr="C:\Users\R2\Desktop\Новая папка (3)\лермонтов\SAM_5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044429" cy="303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R2\Desktop\Новая папка (3)\лермонтов\SAM_5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4032448" cy="324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2\Desktop\фото 2014\чемп (2)\Новая папка\SAM_534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9" b="21529"/>
          <a:stretch>
            <a:fillRect/>
          </a:stretch>
        </p:blipFill>
        <p:spPr bwMode="auto">
          <a:xfrm>
            <a:off x="4139952" y="692696"/>
            <a:ext cx="4680520" cy="5400600"/>
          </a:xfrm>
          <a:prstGeom prst="rect">
            <a:avLst/>
          </a:prstGeom>
          <a:noFill/>
          <a:effectLst/>
          <a:scene3d>
            <a:camera prst="orthographicFront"/>
            <a:lightRig rig="balanced" dir="t"/>
          </a:scene3d>
          <a:sp3d>
            <a:bevelT w="508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3600400" cy="494116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Победитель отборочного тура чемпионата Октябрьского района по чтению</a:t>
            </a:r>
            <a:br>
              <a:rPr lang="ru-RU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ru-RU" sz="4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7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161</TotalTime>
  <Words>44</Words>
  <Application>Microsoft Office PowerPoint</Application>
  <PresentationFormat>Экран (4:3)</PresentationFormat>
  <Paragraphs>9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Сарс читающий-2014</vt:lpstr>
      <vt:lpstr>1 июня – День защиты детей</vt:lpstr>
      <vt:lpstr>День поселка</vt:lpstr>
      <vt:lpstr>Встреча в клубе «ЛиК» «Живем мы все воспоминаниями»</vt:lpstr>
      <vt:lpstr>Премьера краеведческой книги «Бабушкины сказки»</vt:lpstr>
      <vt:lpstr>Посвящение в читатели первоклассников</vt:lpstr>
      <vt:lpstr>Презентация PowerPoint</vt:lpstr>
      <vt:lpstr>Литературно-музыкальный вечер к 200-летию М.Ю. Лермонтова</vt:lpstr>
      <vt:lpstr> Победитель отборочного тура чемпионата Октябрьского района по чтению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Сарс читающий-2014</dc:title>
  <dc:creator>R2</dc:creator>
  <cp:lastModifiedBy>Библиотека</cp:lastModifiedBy>
  <cp:revision>18</cp:revision>
  <dcterms:created xsi:type="dcterms:W3CDTF">2014-10-17T04:06:02Z</dcterms:created>
  <dcterms:modified xsi:type="dcterms:W3CDTF">2014-10-21T06:13:23Z</dcterms:modified>
</cp:coreProperties>
</file>