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2" r:id="rId9"/>
    <p:sldId id="269" r:id="rId10"/>
    <p:sldId id="264" r:id="rId11"/>
    <p:sldId id="266" r:id="rId12"/>
    <p:sldId id="267" r:id="rId13"/>
    <p:sldId id="268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1060F-0C66-435F-A5BF-08E0AAE0D43B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EB7E2-64B5-4F51-B3B8-53DED20ABA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05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1EB7E2-64B5-4F51-B3B8-53DED20ABA3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2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05.05.2014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712968" cy="2020206"/>
          </a:xfrm>
        </p:spPr>
        <p:txBody>
          <a:bodyPr>
            <a:noAutofit/>
          </a:bodyPr>
          <a:lstStyle/>
          <a:p>
            <a:pPr algn="ctr"/>
            <a:r>
              <a:rPr lang="ru-RU" sz="9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Библионочь 2014</a:t>
            </a:r>
            <a:endParaRPr lang="ru-RU" sz="9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60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Перевод времени</a:t>
            </a:r>
          </a:p>
          <a:p>
            <a:pPr algn="ctr"/>
            <a:r>
              <a:rPr lang="ru-RU" sz="32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МКУ «Октябрьская ЦБС» в Сарсинской </a:t>
            </a:r>
            <a:r>
              <a:rPr lang="ru-RU" sz="3200" b="1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городской библиотеке</a:t>
            </a:r>
            <a:endParaRPr lang="ru-RU" sz="3200" b="1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0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08573"/>
            <a:ext cx="8496944" cy="5995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31640" y="476672"/>
            <a:ext cx="612068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Встреча с самодеятельным поэтом И.Н. Коноваловым</a:t>
            </a:r>
          </a:p>
        </p:txBody>
      </p:sp>
    </p:spTree>
    <p:extLst>
      <p:ext uri="{BB962C8B-B14F-4D97-AF65-F5344CB8AC3E}">
        <p14:creationId xmlns:p14="http://schemas.microsoft.com/office/powerpoint/2010/main" val="13954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640960" cy="6120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36157" y="519653"/>
            <a:ext cx="597666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– «Творческая»</a:t>
            </a:r>
          </a:p>
        </p:txBody>
      </p:sp>
    </p:spTree>
    <p:extLst>
      <p:ext uri="{BB962C8B-B14F-4D97-AF65-F5344CB8AC3E}">
        <p14:creationId xmlns:p14="http://schemas.microsoft.com/office/powerpoint/2010/main" val="2590421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849694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475656" y="476672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сделали цветы из конфет…</a:t>
            </a:r>
          </a:p>
        </p:txBody>
      </p:sp>
    </p:spTree>
    <p:extLst>
      <p:ext uri="{BB962C8B-B14F-4D97-AF65-F5344CB8AC3E}">
        <p14:creationId xmlns:p14="http://schemas.microsoft.com/office/powerpoint/2010/main" val="9937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5"/>
            <a:ext cx="8424936" cy="612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35308" y="780377"/>
            <a:ext cx="54006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 – класс по изготовлению кусудамы</a:t>
            </a:r>
          </a:p>
        </p:txBody>
      </p:sp>
    </p:spTree>
    <p:extLst>
      <p:ext uri="{BB962C8B-B14F-4D97-AF65-F5344CB8AC3E}">
        <p14:creationId xmlns:p14="http://schemas.microsoft.com/office/powerpoint/2010/main" val="176889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30225"/>
            <a:ext cx="8568952" cy="5995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47664" y="620688"/>
            <a:ext cx="626469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Читать не вредно – вредно не читать</a:t>
            </a:r>
          </a:p>
        </p:txBody>
      </p:sp>
    </p:spTree>
    <p:extLst>
      <p:ext uri="{BB962C8B-B14F-4D97-AF65-F5344CB8AC3E}">
        <p14:creationId xmlns:p14="http://schemas.microsoft.com/office/powerpoint/2010/main" val="188743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7"/>
            <a:ext cx="8640960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403648" y="610825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Волонтеры акции</a:t>
            </a:r>
          </a:p>
        </p:txBody>
      </p:sp>
    </p:spTree>
    <p:extLst>
      <p:ext uri="{BB962C8B-B14F-4D97-AF65-F5344CB8AC3E}">
        <p14:creationId xmlns:p14="http://schemas.microsoft.com/office/powerpoint/2010/main" val="388339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772816"/>
            <a:ext cx="8229600" cy="684312"/>
          </a:xfrm>
        </p:spPr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56895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43608" y="1340768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Снежная Королева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Шахеризада 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встречают гостей</a:t>
            </a:r>
          </a:p>
        </p:txBody>
      </p:sp>
    </p:spTree>
    <p:extLst>
      <p:ext uri="{BB962C8B-B14F-4D97-AF65-F5344CB8AC3E}">
        <p14:creationId xmlns:p14="http://schemas.microsoft.com/office/powerpoint/2010/main" val="12171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68951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547664" y="69269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 путешествию на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«библиоэкспрессе» </a:t>
            </a:r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готовы</a:t>
            </a:r>
          </a:p>
        </p:txBody>
      </p:sp>
    </p:spTree>
    <p:extLst>
      <p:ext uri="{BB962C8B-B14F-4D97-AF65-F5344CB8AC3E}">
        <p14:creationId xmlns:p14="http://schemas.microsoft.com/office/powerpoint/2010/main" val="10731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9694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69269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на этой станции выйду…</a:t>
            </a:r>
          </a:p>
        </p:txBody>
      </p:sp>
    </p:spTree>
    <p:extLst>
      <p:ext uri="{BB962C8B-B14F-4D97-AF65-F5344CB8AC3E}">
        <p14:creationId xmlns:p14="http://schemas.microsoft.com/office/powerpoint/2010/main" val="33568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424935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678004" y="764704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Книги в дар читателям</a:t>
            </a:r>
          </a:p>
        </p:txBody>
      </p:sp>
    </p:spTree>
    <p:extLst>
      <p:ext uri="{BB962C8B-B14F-4D97-AF65-F5344CB8AC3E}">
        <p14:creationId xmlns:p14="http://schemas.microsoft.com/office/powerpoint/2010/main" val="412198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8496943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5801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8496944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99592" y="476671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Первая станция – «Юбилейная»</a:t>
            </a:r>
          </a:p>
        </p:txBody>
      </p:sp>
    </p:spTree>
    <p:extLst>
      <p:ext uri="{BB962C8B-B14F-4D97-AF65-F5344CB8AC3E}">
        <p14:creationId xmlns:p14="http://schemas.microsoft.com/office/powerpoint/2010/main" val="143307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5" cy="6192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47664" y="976369"/>
            <a:ext cx="446449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Станция -«Музыкальная»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76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7"/>
            <a:ext cx="8568952" cy="619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1758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135</TotalTime>
  <Words>80</Words>
  <Application>Microsoft Office PowerPoint</Application>
  <PresentationFormat>Экран (4:3)</PresentationFormat>
  <Paragraphs>16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Библионочь 2014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Библионочь 2014</dc:title>
  <dc:creator>R2</dc:creator>
  <cp:lastModifiedBy>R2</cp:lastModifiedBy>
  <cp:revision>16</cp:revision>
  <dcterms:created xsi:type="dcterms:W3CDTF">2014-04-29T07:21:55Z</dcterms:created>
  <dcterms:modified xsi:type="dcterms:W3CDTF">2014-05-05T06:31:31Z</dcterms:modified>
</cp:coreProperties>
</file>