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42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96FB2D2-E50C-4140-BD5E-2ED0DAC71524}" type="datetimeFigureOut">
              <a:rPr lang="ru-RU" smtClean="0"/>
              <a:t>18.06.2015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E490C77-1BCE-4830-B0F0-989559E524B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5984" y="2357430"/>
            <a:ext cx="6172200" cy="1894362"/>
          </a:xfrm>
        </p:spPr>
        <p:txBody>
          <a:bodyPr/>
          <a:lstStyle/>
          <a:p>
            <a:r>
              <a:rPr lang="ru-RU" dirty="0" smtClean="0"/>
              <a:t>Мероприятия посвященные «Дню России»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357694"/>
            <a:ext cx="6172200" cy="21431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Прошло 5 мероприятий</a:t>
            </a:r>
          </a:p>
          <a:p>
            <a:r>
              <a:rPr lang="ru-RU" dirty="0" smtClean="0"/>
              <a:t>12 июня – Выставка «Живых картин»</a:t>
            </a:r>
          </a:p>
          <a:p>
            <a:r>
              <a:rPr lang="ru-RU" dirty="0" smtClean="0"/>
              <a:t>Детская игровая программа «С днем России»</a:t>
            </a:r>
          </a:p>
          <a:p>
            <a:r>
              <a:rPr lang="ru-RU" dirty="0" smtClean="0"/>
              <a:t>Молодежная уличная дискотека</a:t>
            </a:r>
          </a:p>
          <a:p>
            <a:r>
              <a:rPr lang="ru-RU" dirty="0" smtClean="0"/>
              <a:t>13 июня – Просмотр мультфильма «Иван – Царевич и Серый Волк – 2»</a:t>
            </a:r>
          </a:p>
          <a:p>
            <a:r>
              <a:rPr lang="ru-RU" dirty="0" smtClean="0"/>
              <a:t>Детская игровая дискотека «Двигайся больше»</a:t>
            </a:r>
          </a:p>
          <a:p>
            <a:endParaRPr lang="ru-RU" dirty="0"/>
          </a:p>
        </p:txBody>
      </p:sp>
      <p:pic>
        <p:nvPicPr>
          <p:cNvPr id="4" name="Рисунок 3" descr="69504619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1995124" cy="27860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357166"/>
            <a:ext cx="63946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Выставка 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«Живых картин»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P61228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500306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6122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00438"/>
            <a:ext cx="419099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43042" y="428604"/>
            <a:ext cx="649568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Детская игровая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Программа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«С Днем России»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P61228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3214686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61228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4191029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228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3905245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P61228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9058" y="3286124"/>
            <a:ext cx="4381499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228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285728"/>
            <a:ext cx="4071934" cy="3053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6122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71876"/>
            <a:ext cx="4000496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6122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85728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P61228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43306" y="2928934"/>
            <a:ext cx="5048253" cy="37861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500042"/>
            <a:ext cx="734528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Детская игровая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Дискотека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«Двигайся больше»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Рисунок 2" descr="CAM012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43174" y="314324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AM012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85728"/>
            <a:ext cx="4143372" cy="3107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CAM012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214686"/>
            <a:ext cx="4667251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AM012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85728"/>
            <a:ext cx="4643470" cy="3482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AM012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3214686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32</TotalTime>
  <Words>70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Мероприятия посвященные «Дню России»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Мероприятия посвященные «Дню России»</dc:title>
  <dc:creator>User</dc:creator>
  <cp:lastModifiedBy>User</cp:lastModifiedBy>
  <cp:revision>4</cp:revision>
  <dcterms:created xsi:type="dcterms:W3CDTF">2015-06-18T04:31:39Z</dcterms:created>
  <dcterms:modified xsi:type="dcterms:W3CDTF">2015-06-18T05:04:28Z</dcterms:modified>
</cp:coreProperties>
</file>