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FFBDE-1062-4013-860D-E209FD0CFE0D}" type="datetimeFigureOut">
              <a:rPr lang="ru-RU" smtClean="0"/>
              <a:t>30.07.2015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A7A80-9BC9-48A1-B032-095914122E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C5D0D029-3DCB-4AC2-8947-FD67BE0ADA9F}" type="datetimeFigureOut">
              <a:rPr lang="ru-RU" smtClean="0"/>
              <a:t>30.07.2015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D34124C9-E44B-49BB-B87D-19E8506B87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0D029-3DCB-4AC2-8947-FD67BE0ADA9F}" type="datetimeFigureOut">
              <a:rPr lang="ru-RU" smtClean="0"/>
              <a:t>30.07.2015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124C9-E44B-49BB-B87D-19E8506B87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0D029-3DCB-4AC2-8947-FD67BE0ADA9F}" type="datetimeFigureOut">
              <a:rPr lang="ru-RU" smtClean="0"/>
              <a:t>30.07.2015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124C9-E44B-49BB-B87D-19E8506B87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C5D0D029-3DCB-4AC2-8947-FD67BE0ADA9F}" type="datetimeFigureOut">
              <a:rPr lang="ru-RU" smtClean="0"/>
              <a:t>30.07.2015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124C9-E44B-49BB-B87D-19E8506B87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C5D0D029-3DCB-4AC2-8947-FD67BE0ADA9F}" type="datetimeFigureOut">
              <a:rPr lang="ru-RU" smtClean="0"/>
              <a:t>30.07.2015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D34124C9-E44B-49BB-B87D-19E8506B87DE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5D0D029-3DCB-4AC2-8947-FD67BE0ADA9F}" type="datetimeFigureOut">
              <a:rPr lang="ru-RU" smtClean="0"/>
              <a:t>30.07.2015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34124C9-E44B-49BB-B87D-19E8506B87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C5D0D029-3DCB-4AC2-8947-FD67BE0ADA9F}" type="datetimeFigureOut">
              <a:rPr lang="ru-RU" smtClean="0"/>
              <a:t>30.07.2015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D34124C9-E44B-49BB-B87D-19E8506B87D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0D029-3DCB-4AC2-8947-FD67BE0ADA9F}" type="datetimeFigureOut">
              <a:rPr lang="ru-RU" smtClean="0"/>
              <a:t>30.07.2015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124C9-E44B-49BB-B87D-19E8506B87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5D0D029-3DCB-4AC2-8947-FD67BE0ADA9F}" type="datetimeFigureOut">
              <a:rPr lang="ru-RU" smtClean="0"/>
              <a:t>30.07.2015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34124C9-E44B-49BB-B87D-19E8506B87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C5D0D029-3DCB-4AC2-8947-FD67BE0ADA9F}" type="datetimeFigureOut">
              <a:rPr lang="ru-RU" smtClean="0"/>
              <a:t>30.07.2015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D34124C9-E44B-49BB-B87D-19E8506B87D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5D0D029-3DCB-4AC2-8947-FD67BE0ADA9F}" type="datetimeFigureOut">
              <a:rPr lang="ru-RU" smtClean="0"/>
              <a:t>30.07.2015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D34124C9-E44B-49BB-B87D-19E8506B87D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C5D0D029-3DCB-4AC2-8947-FD67BE0ADA9F}" type="datetimeFigureOut">
              <a:rPr lang="ru-RU" smtClean="0"/>
              <a:t>30.07.2015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D34124C9-E44B-49BB-B87D-19E8506B87DE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Мероприятия за июль месяц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0829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52"/>
            <a:ext cx="3810027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500562" y="500042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Спортивный конкурс</a:t>
            </a:r>
          </a:p>
          <a:p>
            <a:r>
              <a:rPr lang="ru-RU" sz="2400" dirty="0" smtClean="0"/>
              <a:t>«Папа, мама, я –</a:t>
            </a:r>
          </a:p>
          <a:p>
            <a:r>
              <a:rPr lang="ru-RU" sz="2400" dirty="0" smtClean="0"/>
              <a:t> спортивная семья»</a:t>
            </a:r>
            <a:endParaRPr lang="ru-RU" sz="2400" dirty="0"/>
          </a:p>
        </p:txBody>
      </p:sp>
      <p:pic>
        <p:nvPicPr>
          <p:cNvPr id="6" name="Рисунок 5" descr="P70829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714488"/>
            <a:ext cx="3524243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70829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714752"/>
            <a:ext cx="3500430" cy="262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0829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4357718" cy="326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70829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357562"/>
            <a:ext cx="447674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AM013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4000496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AM01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42852"/>
            <a:ext cx="43814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AM012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71876"/>
            <a:ext cx="43814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929190" y="3571876"/>
            <a:ext cx="36182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Игровая дискотека</a:t>
            </a:r>
          </a:p>
          <a:p>
            <a:r>
              <a:rPr lang="ru-RU" sz="2800" dirty="0" smtClean="0"/>
              <a:t>«День дружбы»</a:t>
            </a:r>
          </a:p>
          <a:p>
            <a:endParaRPr lang="ru-RU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1629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71629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2501" y="142852"/>
            <a:ext cx="43814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71629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500438"/>
            <a:ext cx="447674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286380" y="4214818"/>
            <a:ext cx="3523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Конкурс причесок</a:t>
            </a:r>
            <a:endParaRPr lang="ru-RU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M013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43814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AM01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714752"/>
            <a:ext cx="3905245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000628" y="857232"/>
            <a:ext cx="38827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Конкурс рисунков</a:t>
            </a:r>
          </a:p>
          <a:p>
            <a:r>
              <a:rPr lang="ru-RU" sz="2800" dirty="0"/>
              <a:t>н</a:t>
            </a:r>
            <a:r>
              <a:rPr lang="ru-RU" sz="2800" dirty="0" smtClean="0"/>
              <a:t>а асфальте</a:t>
            </a:r>
          </a:p>
          <a:p>
            <a:r>
              <a:rPr lang="ru-RU" sz="2800" dirty="0" smtClean="0"/>
              <a:t>«Волшебные мелки»</a:t>
            </a:r>
            <a:endParaRPr lang="ru-RU" sz="2800" dirty="0"/>
          </a:p>
        </p:txBody>
      </p:sp>
      <p:pic>
        <p:nvPicPr>
          <p:cNvPr id="5" name="Рисунок 4" descr="CAM013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429000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143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190997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7143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095747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71430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286124"/>
            <a:ext cx="447674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000628" y="3571876"/>
            <a:ext cx="3951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Игра «Любовь с первого</a:t>
            </a:r>
          </a:p>
          <a:p>
            <a:r>
              <a:rPr lang="ru-RU" sz="2400" dirty="0"/>
              <a:t>в</a:t>
            </a:r>
            <a:r>
              <a:rPr lang="ru-RU" sz="2400" dirty="0" smtClean="0"/>
              <a:t>згляда»</a:t>
            </a:r>
            <a:endParaRPr lang="ru-RU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133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785926"/>
            <a:ext cx="6191261" cy="4643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1604" y="500042"/>
            <a:ext cx="59154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Мастер-класс по изготовлению</a:t>
            </a:r>
          </a:p>
          <a:p>
            <a:r>
              <a:rPr lang="ru-RU" sz="2800" dirty="0" err="1" smtClean="0"/>
              <a:t>фоторамки</a:t>
            </a:r>
            <a:endParaRPr lang="ru-RU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50716_1417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691063" cy="281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150716_1437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3071810"/>
            <a:ext cx="5881697" cy="3529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572132" y="571480"/>
            <a:ext cx="2733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Экскурсия в </a:t>
            </a:r>
          </a:p>
          <a:p>
            <a:r>
              <a:rPr lang="ru-RU" sz="2400" dirty="0" smtClean="0"/>
              <a:t>пожарную часть</a:t>
            </a:r>
            <a:endParaRPr lang="ru-RU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M012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142984"/>
            <a:ext cx="7620021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285984" y="571480"/>
            <a:ext cx="4410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Разучивание общих танцев</a:t>
            </a:r>
            <a:endParaRPr lang="ru-RU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M012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571480"/>
            <a:ext cx="7215206" cy="5411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143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4357686" cy="3268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7143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429000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857752" y="0"/>
            <a:ext cx="3571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Конкурс</a:t>
            </a:r>
          </a:p>
          <a:p>
            <a:r>
              <a:rPr lang="ru-RU" sz="4000" dirty="0" smtClean="0"/>
              <a:t>«Веселый поваренок» 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3441680"/>
            <a:ext cx="43577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Ребятам были даны продукты,</a:t>
            </a:r>
          </a:p>
          <a:p>
            <a:r>
              <a:rPr lang="ru-RU" sz="2400" dirty="0"/>
              <a:t>а</a:t>
            </a:r>
            <a:r>
              <a:rPr lang="ru-RU" sz="2400" dirty="0" smtClean="0"/>
              <a:t> их задача была приготовить </a:t>
            </a:r>
          </a:p>
          <a:p>
            <a:r>
              <a:rPr lang="ru-RU" sz="2400" dirty="0"/>
              <a:t>в</a:t>
            </a:r>
            <a:r>
              <a:rPr lang="ru-RU" sz="2400" dirty="0" smtClean="0"/>
              <a:t>кусные и оригинальные блюда,</a:t>
            </a:r>
          </a:p>
          <a:p>
            <a:r>
              <a:rPr lang="ru-RU" sz="2400" dirty="0"/>
              <a:t>у</a:t>
            </a:r>
            <a:r>
              <a:rPr lang="ru-RU" sz="2400" dirty="0" smtClean="0"/>
              <a:t>красить торт и приготовить</a:t>
            </a:r>
          </a:p>
          <a:p>
            <a:r>
              <a:rPr lang="ru-RU" sz="2400" dirty="0"/>
              <a:t>б</a:t>
            </a:r>
            <a:r>
              <a:rPr lang="ru-RU" sz="2400" dirty="0" smtClean="0"/>
              <a:t>утерброды.</a:t>
            </a:r>
            <a:endParaRPr lang="ru-RU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M01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642918"/>
            <a:ext cx="8072462" cy="6054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42976" y="214290"/>
            <a:ext cx="7071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Беседа-презентация о Дне семьи, любви и верности</a:t>
            </a:r>
            <a:endParaRPr lang="ru-RU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1629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214422"/>
            <a:ext cx="6762765" cy="507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85720" y="214290"/>
            <a:ext cx="8704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Встреча детей с сотрудником полиции – беседа о безопасности</a:t>
            </a:r>
          </a:p>
          <a:p>
            <a:r>
              <a:rPr lang="ru-RU" sz="2000" dirty="0" smtClean="0"/>
              <a:t>жизнедеятельности</a:t>
            </a:r>
            <a:endParaRPr lang="ru-RU" sz="2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1329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419102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7133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071810"/>
            <a:ext cx="4500562" cy="337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714876" y="500042"/>
            <a:ext cx="3898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Веселая музыкальная </a:t>
            </a:r>
          </a:p>
          <a:p>
            <a:r>
              <a:rPr lang="ru-RU" sz="2400" dirty="0" smtClean="0"/>
              <a:t>зарядка в КМЖ «Радуга»</a:t>
            </a:r>
            <a:endParaRPr lang="ru-RU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5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4550799" cy="3413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065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3500438"/>
            <a:ext cx="4193609" cy="3145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57818" y="357166"/>
            <a:ext cx="2858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Экскурсия в </a:t>
            </a:r>
          </a:p>
          <a:p>
            <a:r>
              <a:rPr lang="ru-RU" sz="2400" dirty="0" smtClean="0"/>
              <a:t>Октябрьскую ЦРБ</a:t>
            </a:r>
            <a:endParaRPr lang="ru-RU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5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57166"/>
            <a:ext cx="4407923" cy="330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065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3286124"/>
            <a:ext cx="4572034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243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3"/>
            <a:ext cx="4476781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7243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7251" y="142852"/>
            <a:ext cx="447674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7243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321819"/>
            <a:ext cx="4714908" cy="353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643570" y="4214818"/>
            <a:ext cx="2784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Закрытие лагеря</a:t>
            </a:r>
          </a:p>
          <a:p>
            <a:r>
              <a:rPr lang="ru-RU" sz="2400" dirty="0" smtClean="0"/>
              <a:t> и вручение</a:t>
            </a:r>
          </a:p>
          <a:p>
            <a:r>
              <a:rPr lang="ru-RU" sz="2400" dirty="0"/>
              <a:t>п</a:t>
            </a:r>
            <a:r>
              <a:rPr lang="ru-RU" sz="2400" dirty="0" smtClean="0"/>
              <a:t>одарков детям.</a:t>
            </a:r>
            <a:endParaRPr lang="ru-RU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1329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4214810" cy="316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71329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268264"/>
            <a:ext cx="4786314" cy="3589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821983" y="357166"/>
            <a:ext cx="43220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Конкурс</a:t>
            </a:r>
          </a:p>
          <a:p>
            <a:r>
              <a:rPr lang="ru-RU" sz="3600" dirty="0" smtClean="0"/>
              <a:t>«Веселые старты»</a:t>
            </a:r>
            <a:endParaRPr lang="ru-RU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143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4286247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7143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429001"/>
            <a:ext cx="4571999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143504" y="285728"/>
            <a:ext cx="30718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Встреча детей</a:t>
            </a:r>
          </a:p>
          <a:p>
            <a:r>
              <a:rPr lang="ru-RU" sz="2800" dirty="0"/>
              <a:t>с</a:t>
            </a:r>
            <a:endParaRPr lang="ru-RU" sz="2800" dirty="0" smtClean="0"/>
          </a:p>
          <a:p>
            <a:r>
              <a:rPr lang="ru-RU" sz="2800" dirty="0" smtClean="0"/>
              <a:t> «Творческими людьми»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4000504"/>
            <a:ext cx="41809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Ребята с удовольствием </a:t>
            </a:r>
          </a:p>
          <a:p>
            <a:r>
              <a:rPr lang="ru-RU" sz="2000" dirty="0"/>
              <a:t>с</a:t>
            </a:r>
            <a:r>
              <a:rPr lang="ru-RU" sz="2000" dirty="0" smtClean="0"/>
              <a:t>лушали песни, стихи и</a:t>
            </a:r>
          </a:p>
          <a:p>
            <a:r>
              <a:rPr lang="ru-RU" sz="2000" dirty="0"/>
              <a:t>с</a:t>
            </a:r>
            <a:r>
              <a:rPr lang="ru-RU" sz="2000" dirty="0" smtClean="0"/>
              <a:t>ами приняли участие в пении</a:t>
            </a:r>
          </a:p>
          <a:p>
            <a:r>
              <a:rPr lang="ru-RU" sz="2000" dirty="0"/>
              <a:t>и</a:t>
            </a:r>
            <a:r>
              <a:rPr lang="ru-RU" sz="2000" dirty="0" smtClean="0"/>
              <a:t> чтении стихов.</a:t>
            </a:r>
            <a:endParaRPr lang="ru-RU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50713_143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5048253" cy="3028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150713_1434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1071546"/>
            <a:ext cx="3000382" cy="5000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M013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85729"/>
            <a:ext cx="419102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AM013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214686"/>
            <a:ext cx="447674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429124" y="285728"/>
            <a:ext cx="4379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Мероприятие</a:t>
            </a:r>
          </a:p>
          <a:p>
            <a:r>
              <a:rPr lang="ru-RU" sz="2400" dirty="0" smtClean="0"/>
              <a:t>«Выборы президента леса»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429000"/>
            <a:ext cx="4091185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В этом мероприятии,</a:t>
            </a:r>
          </a:p>
          <a:p>
            <a:r>
              <a:rPr lang="ru-RU" sz="2000" dirty="0"/>
              <a:t>р</a:t>
            </a:r>
            <a:r>
              <a:rPr lang="ru-RU" sz="2000" dirty="0" smtClean="0"/>
              <a:t>ебята перевоплотились</a:t>
            </a:r>
          </a:p>
          <a:p>
            <a:r>
              <a:rPr lang="ru-RU" sz="2000" dirty="0" smtClean="0"/>
              <a:t> в различных животных</a:t>
            </a:r>
          </a:p>
          <a:p>
            <a:r>
              <a:rPr lang="ru-RU" sz="2000" dirty="0" smtClean="0"/>
              <a:t> из леса, они были </a:t>
            </a:r>
          </a:p>
          <a:p>
            <a:r>
              <a:rPr lang="ru-RU" sz="2000" dirty="0" smtClean="0"/>
              <a:t>претендентами на </a:t>
            </a:r>
          </a:p>
          <a:p>
            <a:r>
              <a:rPr lang="ru-RU" sz="2000" dirty="0" smtClean="0"/>
              <a:t>президента леса, </a:t>
            </a:r>
          </a:p>
          <a:p>
            <a:r>
              <a:rPr lang="ru-RU" sz="2000" dirty="0" smtClean="0"/>
              <a:t>остальные были </a:t>
            </a:r>
          </a:p>
          <a:p>
            <a:r>
              <a:rPr lang="ru-RU" sz="2000" dirty="0"/>
              <a:t>и</a:t>
            </a:r>
            <a:r>
              <a:rPr lang="ru-RU" sz="2000" dirty="0" smtClean="0"/>
              <a:t>збирателями. </a:t>
            </a:r>
          </a:p>
          <a:p>
            <a:r>
              <a:rPr lang="ru-RU" sz="2000" dirty="0" smtClean="0"/>
              <a:t>В конце мероприятия каждый </a:t>
            </a:r>
          </a:p>
          <a:p>
            <a:r>
              <a:rPr lang="ru-RU" sz="2000" dirty="0" smtClean="0"/>
              <a:t>получил небольшой </a:t>
            </a:r>
          </a:p>
          <a:p>
            <a:r>
              <a:rPr lang="ru-RU" sz="2000" dirty="0" smtClean="0"/>
              <a:t>сувенир на память.</a:t>
            </a:r>
            <a:endParaRPr lang="ru-RU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M013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4714875" cy="3536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AM013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499" y="3071810"/>
            <a:ext cx="4762501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857752" y="214291"/>
            <a:ext cx="4286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Мероприятие</a:t>
            </a:r>
          </a:p>
          <a:p>
            <a:r>
              <a:rPr lang="ru-RU" sz="2800" dirty="0" smtClean="0"/>
              <a:t>«Путешествие в страну Вежливости и Доброты»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4000504"/>
            <a:ext cx="43604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На этом мероприятии ребята</a:t>
            </a:r>
          </a:p>
          <a:p>
            <a:r>
              <a:rPr lang="ru-RU" sz="2000" dirty="0"/>
              <a:t>п</a:t>
            </a:r>
            <a:r>
              <a:rPr lang="ru-RU" sz="2000" dirty="0" smtClean="0"/>
              <a:t>утешествовали по станциям</a:t>
            </a:r>
            <a:endParaRPr lang="ru-RU" sz="2000" dirty="0"/>
          </a:p>
          <a:p>
            <a:r>
              <a:rPr lang="ru-RU" sz="2000" dirty="0" smtClean="0"/>
              <a:t>и выполняли различные задания.</a:t>
            </a:r>
          </a:p>
          <a:p>
            <a:r>
              <a:rPr lang="ru-RU" sz="2000" dirty="0" smtClean="0"/>
              <a:t>В конце мероприятия ребята </a:t>
            </a:r>
          </a:p>
          <a:p>
            <a:r>
              <a:rPr lang="ru-RU" sz="2000" dirty="0" smtClean="0"/>
              <a:t>Смотрели мультфильм</a:t>
            </a:r>
          </a:p>
          <a:p>
            <a:r>
              <a:rPr lang="ru-RU" sz="2000" dirty="0" smtClean="0"/>
              <a:t>«Уроки доброты с </a:t>
            </a:r>
          </a:p>
          <a:p>
            <a:r>
              <a:rPr lang="ru-RU" sz="2000" dirty="0" smtClean="0"/>
              <a:t>тетушкой </a:t>
            </a:r>
            <a:r>
              <a:rPr lang="ru-RU" sz="2000" dirty="0" err="1" smtClean="0"/>
              <a:t>Совуньей</a:t>
            </a:r>
            <a:r>
              <a:rPr lang="ru-RU" sz="2000" dirty="0" smtClean="0"/>
              <a:t>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0829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1499" y="-142900"/>
            <a:ext cx="4762501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70829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375421"/>
            <a:ext cx="4643438" cy="3482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57158" y="714356"/>
            <a:ext cx="43188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Фотовыставка </a:t>
            </a:r>
          </a:p>
          <a:p>
            <a:r>
              <a:rPr lang="ru-RU" sz="2000" dirty="0" smtClean="0"/>
              <a:t>«Семейный альбом»</a:t>
            </a:r>
          </a:p>
          <a:p>
            <a:r>
              <a:rPr lang="ru-RU" sz="2000" dirty="0" smtClean="0"/>
              <a:t>и выставка букетов из ромашек</a:t>
            </a:r>
          </a:p>
          <a:p>
            <a:r>
              <a:rPr lang="ru-RU" sz="2000" dirty="0" smtClean="0"/>
              <a:t>«Ромашковое счастье»,</a:t>
            </a:r>
          </a:p>
          <a:p>
            <a:r>
              <a:rPr lang="ru-RU" sz="2000" dirty="0"/>
              <a:t>н</a:t>
            </a:r>
            <a:r>
              <a:rPr lang="ru-RU" sz="2000" dirty="0" smtClean="0"/>
              <a:t>а «День семьи,</a:t>
            </a:r>
          </a:p>
          <a:p>
            <a:r>
              <a:rPr lang="ru-RU" sz="2000" dirty="0" smtClean="0"/>
              <a:t> любви и верности»</a:t>
            </a:r>
            <a:endParaRPr lang="ru-RU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082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8754" y="0"/>
            <a:ext cx="3905245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7082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0"/>
            <a:ext cx="3809995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70829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286124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533442" y="2928934"/>
            <a:ext cx="4610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Концертная программа</a:t>
            </a:r>
          </a:p>
          <a:p>
            <a:r>
              <a:rPr lang="ru-RU" sz="2800" dirty="0" smtClean="0"/>
              <a:t>«Вместе и навсегда»</a:t>
            </a:r>
            <a:endParaRPr lang="ru-RU" sz="2800" dirty="0"/>
          </a:p>
        </p:txBody>
      </p:sp>
      <p:pic>
        <p:nvPicPr>
          <p:cNvPr id="7" name="Рисунок 6" descr="P70829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4000504"/>
            <a:ext cx="304802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108</TotalTime>
  <Words>251</Words>
  <Application>Microsoft Office PowerPoint</Application>
  <PresentationFormat>Экран (4:3)</PresentationFormat>
  <Paragraphs>73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Яркая</vt:lpstr>
      <vt:lpstr>Мероприятия за июль месяц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Мероприятия за июль месяц</dc:title>
  <dc:creator>User</dc:creator>
  <cp:lastModifiedBy>User</cp:lastModifiedBy>
  <cp:revision>11</cp:revision>
  <dcterms:created xsi:type="dcterms:W3CDTF">2015-07-30T08:22:50Z</dcterms:created>
  <dcterms:modified xsi:type="dcterms:W3CDTF">2015-07-30T10:11:03Z</dcterms:modified>
</cp:coreProperties>
</file>