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254680-A706-4B76-B95F-81064E382CF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65CD3A-FA70-4186-959F-0B2B8D8CF5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площадками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Мастер-класс «Дизайнерская рамка»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72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617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6172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429000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72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6172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49" y="3357562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72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6172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85728"/>
            <a:ext cx="390524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6172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429000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8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Работа с площадками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площадками</dc:title>
  <dc:creator>User</dc:creator>
  <cp:lastModifiedBy>User</cp:lastModifiedBy>
  <cp:revision>1</cp:revision>
  <dcterms:created xsi:type="dcterms:W3CDTF">2015-06-18T05:13:27Z</dcterms:created>
  <dcterms:modified xsi:type="dcterms:W3CDTF">2015-06-18T05:17:35Z</dcterms:modified>
</cp:coreProperties>
</file>