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5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7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0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9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5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9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5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D12C-E557-4FD4-8D3E-6CBDD3F7E29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C9DF-9B32-4A08-93A2-BE3689005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Всероссийский субботник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«Зеленая Весна»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7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9548" y="476672"/>
            <a:ext cx="92030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07.05.15, 15.05.15 </a:t>
            </a:r>
          </a:p>
          <a:p>
            <a:pPr algn="ctr"/>
            <a:r>
              <a:rPr lang="ru-RU" sz="2800" dirty="0" smtClean="0"/>
              <a:t>в </a:t>
            </a:r>
            <a:r>
              <a:rPr lang="ru-RU" sz="2800" dirty="0" err="1" smtClean="0"/>
              <a:t>Сарсинском</a:t>
            </a:r>
            <a:r>
              <a:rPr lang="ru-RU" sz="2800" dirty="0" smtClean="0"/>
              <a:t> Доме культуры прошли субботники</a:t>
            </a:r>
          </a:p>
          <a:p>
            <a:pPr algn="ctr"/>
            <a:r>
              <a:rPr lang="ru-RU" sz="2800" dirty="0" smtClean="0"/>
              <a:t>Территории ДК, в субботниках приняли участие 15 человек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2" y="2132856"/>
            <a:ext cx="4475989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03" y="3429000"/>
            <a:ext cx="4370313" cy="32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76402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0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404664"/>
            <a:ext cx="4824536" cy="361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364415" cy="3273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868473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7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24455" cy="354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4580439" cy="34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3" cy="3591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4868473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39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Всероссийский субботник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субботник</dc:title>
  <dc:creator>1</dc:creator>
  <cp:lastModifiedBy>1</cp:lastModifiedBy>
  <cp:revision>2</cp:revision>
  <dcterms:created xsi:type="dcterms:W3CDTF">2015-05-29T11:40:24Z</dcterms:created>
  <dcterms:modified xsi:type="dcterms:W3CDTF">2015-05-29T11:55:11Z</dcterms:modified>
</cp:coreProperties>
</file>