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5" r:id="rId5"/>
    <p:sldId id="258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5841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Общественная территория в </a:t>
            </a:r>
            <a:r>
              <a:rPr lang="ru-RU" sz="2400" dirty="0" err="1" smtClean="0"/>
              <a:t>с.Богородск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у мемориального памятника «И подвиг бессмертен, и память жива»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400800" cy="5040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МО «</a:t>
            </a:r>
            <a:r>
              <a:rPr lang="ru-RU" dirty="0" err="1" smtClean="0"/>
              <a:t>Богородское</a:t>
            </a:r>
            <a:r>
              <a:rPr lang="ru-RU" dirty="0" smtClean="0"/>
              <a:t> сельское поселение»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56048" y="5373216"/>
            <a:ext cx="640080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2018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94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День памяти павшим (до)</a:t>
            </a:r>
            <a:endParaRPr lang="ru-RU" dirty="0"/>
          </a:p>
        </p:txBody>
      </p:sp>
      <p:pic>
        <p:nvPicPr>
          <p:cNvPr id="9218" name="Picture 2" descr="F:\Богородское сельское поселение\ДО_ Богородское сельское поселение_общественная территория\P509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6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18434" name="Picture 2" descr="F:\Богородское сельское поселение\ДО_ Богородское сельское поселение_общественная территория\P5100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8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21506" name="Picture 2" descr="F:\Богородское сельское поселение\ДО_ Богородское сельское поселение_общественная территория\P7160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20879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0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Озеленение газона (после)</a:t>
            </a:r>
            <a:endParaRPr lang="ru-RU" dirty="0"/>
          </a:p>
        </p:txBody>
      </p:sp>
      <p:pic>
        <p:nvPicPr>
          <p:cNvPr id="10242" name="Picture 2" descr="G:\DCIM\130OLYMP\PA251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3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Бордюры вокруг газона</a:t>
            </a:r>
            <a:endParaRPr lang="ru-RU" dirty="0"/>
          </a:p>
        </p:txBody>
      </p:sp>
      <p:pic>
        <p:nvPicPr>
          <p:cNvPr id="11266" name="Picture 2" descr="F:\ПОСЛЕ реализации Городская среда\P8281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68760"/>
            <a:ext cx="79208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5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Посадка цветов</a:t>
            </a:r>
            <a:endParaRPr lang="ru-RU" dirty="0"/>
          </a:p>
        </p:txBody>
      </p:sp>
      <p:pic>
        <p:nvPicPr>
          <p:cNvPr id="12290" name="Picture 2" descr="F:\ПОСЛЕ реализации Городская среда\P8281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600200"/>
            <a:ext cx="69127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Фрагмент оградки</a:t>
            </a:r>
            <a:endParaRPr lang="ru-RU" dirty="0"/>
          </a:p>
        </p:txBody>
      </p:sp>
      <p:pic>
        <p:nvPicPr>
          <p:cNvPr id="13314" name="Picture 2" descr="F:\ПОСЛЕ реализации Городская среда\P8281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00200"/>
            <a:ext cx="82089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67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Разбивка газона с добавлением чернозема</a:t>
            </a:r>
            <a:endParaRPr lang="ru-RU" dirty="0"/>
          </a:p>
        </p:txBody>
      </p:sp>
      <p:pic>
        <p:nvPicPr>
          <p:cNvPr id="14338" name="Picture 2" descr="F:\ПОСЛЕ реализации Городская среда\P8281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9928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96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Металлическая оградка вокруг памятника</a:t>
            </a:r>
            <a:endParaRPr lang="ru-RU" dirty="0"/>
          </a:p>
        </p:txBody>
      </p:sp>
      <p:pic>
        <p:nvPicPr>
          <p:cNvPr id="15362" name="Picture 2" descr="F:\ПОСЛЕ реализации Городская среда\P8281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00200"/>
            <a:ext cx="77048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Металлическая оградка с дверьми</a:t>
            </a:r>
            <a:endParaRPr lang="ru-RU" dirty="0"/>
          </a:p>
        </p:txBody>
      </p:sp>
      <p:pic>
        <p:nvPicPr>
          <p:cNvPr id="16386" name="Picture 2" descr="F:\ПОСЛЕ реализации Городская среда\P8281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Место тротуара ДО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F:\ДО_ Богородское сельское поселение_общественная территория\P5100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08720"/>
            <a:ext cx="7056784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1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Разбивка газона</a:t>
            </a:r>
            <a:endParaRPr lang="ru-RU" dirty="0"/>
          </a:p>
        </p:txBody>
      </p:sp>
      <p:pic>
        <p:nvPicPr>
          <p:cNvPr id="17410" name="Picture 2" descr="F:\ПОСЛЕ реализации Городская среда\P8291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28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2050" name="Picture 2" descr="F:\ДО_ Богородское сельское поселение_общественная территория\P5100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2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20482" name="Picture 2" descr="F:\Богородское сельское поселение\ДО_ Богородское сельское поселение_общественная территория\P7160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1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После установки тротуара</a:t>
            </a:r>
            <a:endParaRPr lang="ru-RU" dirty="0"/>
          </a:p>
        </p:txBody>
      </p:sp>
      <p:pic>
        <p:nvPicPr>
          <p:cNvPr id="3074" name="Picture 2" descr="F:\ПОСЛЕ реализации Городская среда\P8281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3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Новый тротуар</a:t>
            </a:r>
            <a:endParaRPr lang="ru-RU" dirty="0"/>
          </a:p>
        </p:txBody>
      </p:sp>
      <p:pic>
        <p:nvPicPr>
          <p:cNvPr id="4098" name="Picture 2" descr="F:\ПОСЛЕ реализации Городская среда\P828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84784"/>
            <a:ext cx="7488833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0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Тротуар с фонарями, скамейками, урнами</a:t>
            </a:r>
            <a:endParaRPr lang="ru-RU" dirty="0"/>
          </a:p>
        </p:txBody>
      </p:sp>
      <p:pic>
        <p:nvPicPr>
          <p:cNvPr id="5122" name="Picture 2" descr="F:\ПОСЛЕ реализации Городская среда\P8291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Трудовое участие ПОСЛЕ</a:t>
            </a:r>
            <a:endParaRPr lang="ru-RU" dirty="0"/>
          </a:p>
        </p:txBody>
      </p:sp>
      <p:pic>
        <p:nvPicPr>
          <p:cNvPr id="7170" name="Picture 2" descr="F:\ПОСЛЕ реализации Городская среда\P8281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1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мемориала ДО</a:t>
            </a:r>
            <a:endParaRPr lang="ru-RU" dirty="0"/>
          </a:p>
        </p:txBody>
      </p:sp>
      <p:pic>
        <p:nvPicPr>
          <p:cNvPr id="8194" name="Picture 2" descr="F:\Богородское сельское поселение\ДО_ Богородское сельское поселение_общественная территория\P5090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50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67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Общественная территория в с.Богородск  у мемориального памятника «И подвиг бессмертен, и память жива» </vt:lpstr>
      <vt:lpstr> Место тротуара ДО </vt:lpstr>
      <vt:lpstr>ДО</vt:lpstr>
      <vt:lpstr>ДО</vt:lpstr>
      <vt:lpstr>После установки тротуара</vt:lpstr>
      <vt:lpstr>Новый тротуар</vt:lpstr>
      <vt:lpstr>Тротуар с фонарями, скамейками, урнами</vt:lpstr>
      <vt:lpstr>Трудовое участие ПОСЛЕ</vt:lpstr>
      <vt:lpstr>У мемориала ДО</vt:lpstr>
      <vt:lpstr>День памяти павшим (до)</vt:lpstr>
      <vt:lpstr>ДО</vt:lpstr>
      <vt:lpstr>ДО</vt:lpstr>
      <vt:lpstr>Озеленение газона (после)</vt:lpstr>
      <vt:lpstr>Бордюры вокруг газона</vt:lpstr>
      <vt:lpstr>Посадка цветов</vt:lpstr>
      <vt:lpstr>Фрагмент оградки</vt:lpstr>
      <vt:lpstr>Разбивка газона с добавлением чернозема</vt:lpstr>
      <vt:lpstr>Металлическая оградка вокруг памятника</vt:lpstr>
      <vt:lpstr>Металлическая оградка с дверьми</vt:lpstr>
      <vt:lpstr>Разбивка газона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Общественная территория в с.Богородск  у мемориального памятника «И подвиг бессмертен, и память жива» </dc:title>
  <dc:creator>PRO</dc:creator>
  <cp:lastModifiedBy>PRO</cp:lastModifiedBy>
  <cp:revision>6</cp:revision>
  <dcterms:created xsi:type="dcterms:W3CDTF">2018-11-02T09:07:15Z</dcterms:created>
  <dcterms:modified xsi:type="dcterms:W3CDTF">2018-11-02T10:10:10Z</dcterms:modified>
</cp:coreProperties>
</file>