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4" r:id="rId10"/>
    <p:sldId id="266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DE50AA-AD7D-47FA-AB2A-A87DABBBE786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53551F-EDE8-4B75-BE8A-49F8036802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D99FC0-A2F6-45D5-A1AD-8DB1DB40BA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BA3489-B55C-4816-B407-6B7A80842F7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C10F3-7AAC-4225-89D0-0ED14C1FA58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C6ECC-4CF9-4B04-BE60-2C2627BE2617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8570-47E3-4656-8E22-70A8B4EB4B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B0D28-6252-4940-91FA-EB0EF8C2C840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7D954-4785-4707-97F8-8281A3B33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DE78-F1F4-481A-A53B-92ACED7A2BBB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150B5-0ABF-4B1B-95B8-14E312AE25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27AF-0950-465A-9D49-EBB9641AABA8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85AE-1047-409E-B52F-0EA555312B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E572-D095-49DD-8CAB-D0250B888A37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BCD6-555C-4CD0-AB4C-93814727FA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524D-7F48-47A4-89DA-EF58D82CBA05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D7F68-3AA2-4018-B695-2E7DAB9D6B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781B-E174-4E3D-B5A0-3C539465F5DD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A2E84-2977-46A7-A4EC-1A76E9FABA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5504-043C-4B11-85E2-15CECD37EBC3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2249-A858-4B32-82A0-7D75CCC391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E983-F760-4F2A-8605-AD5DCB8D4793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4B3C1-8B3C-4D35-8702-39903EC2CE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64FDC-02A4-4645-BC0D-4F4E00E95507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826A2-AEED-4608-940C-265BF243C2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0A1B9-9CDF-4F9F-B8AD-E3AE968EEFD0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BC51-F528-4A2B-805B-FF94457599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846105-F61F-40B3-B1CD-2DB9C4150B51}" type="datetimeFigureOut">
              <a:rPr lang="ru-RU"/>
              <a:pPr>
                <a:defRPr/>
              </a:pPr>
              <a:t>19.03.2019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15888C-F56D-4711-92D9-A5C4FE20C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 rtlCol="0">
            <a:no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Петропавловского  сельского поселения Октябрьского муниципального  района на 2019 год и на плановый период 2020 и 2021 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8000"/>
            <a:ext cx="9144000" cy="4603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40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C:\Users\Хеда\Desktop\PgaFVynhyz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Диаграмма 5"/>
          <p:cNvGraphicFramePr>
            <a:graphicFrameLocks/>
          </p:cNvGraphicFramePr>
          <p:nvPr/>
        </p:nvGraphicFramePr>
        <p:xfrm>
          <a:off x="849313" y="1290638"/>
          <a:ext cx="7373937" cy="4637087"/>
        </p:xfrm>
        <a:graphic>
          <a:graphicData uri="http://schemas.openxmlformats.org/presentationml/2006/ole">
            <p:oleObj spid="_x0000_s25602" r:id="rId5" imgW="7376799" imgH="4633362" progId="Excel.Chart.8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8888" y="476250"/>
            <a:ext cx="7453312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 РАСХОДОВ БЮДЖЕТА ПЕТРОПАВЛОВСКОГО СЕЛЬСКОГО ПОСЕЛЕНИЯ НА 2019-2021 ГОДЫ (ТЫС.РУБ.)</a:t>
            </a:r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Распределение бюджетных ассигнований по муниципальным программам ПЕТРОПАВЛОВСКОГО сельского поселения и непрограммным направлениям деятельности на 2019 год и на плановый период 2020 и 2021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1663700"/>
          <a:ext cx="8497887" cy="536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2019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 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5865,1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5743,1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5694,8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Муниципальная программа «Совершенствование муниципального управления в Петропавловском сельском поселении Октябрьского муниципального района Пермского края»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3326,6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3325,1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3327,4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Муниципальная программа «Социальная поддержка граждан Петропавловского сельского поселения Октябрьского муниципального района Пермского края" 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46,3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Муниципальная программа «Комплексное развитие систем жизнеобеспечения в Петропавловском сельском поселении Октябрьского муниципального района Пермского края»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750,2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785,2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793,5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558925"/>
          <a:ext cx="8677275" cy="347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 г.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сферы культуры в Петропавловском сельском поселении Октябрьского муниципального района Пермского края» 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772,8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896,8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837,9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Муниципальная программа «Управление земельными ресурсами и имуществом Петропавловского сельского  поселения Октябрьского муниципального района Пермского края»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967,2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734,0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734,0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Распределение бюджетных ассигнований по муниципальным программам ПЕТРОПАВЛОВСКОГО сельского поселения и непрограммным направлениям деятельности, на 2019 год и на плановый период 2020 и 2021 годов(ТЫС.РУБ.) </a:t>
            </a:r>
            <a:r>
              <a:rPr lang="ru-RU" sz="2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850" y="549275"/>
            <a:ext cx="8569325" cy="2701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Петропавловского сельского поселения!</a:t>
            </a: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2019-2021 годы.</a:t>
            </a:r>
            <a:endParaRPr lang="ru-RU" alt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Петропавловского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28098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Петропавловского сельского поселения Октябрьского муниципального  района на 2019 год и на плановый период 2020 и 2021 годов направлен на решение следующих ключевых задач:</a:t>
            </a:r>
            <a:endParaRPr lang="ru-RU" sz="240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188" y="1628775"/>
            <a:ext cx="7812087" cy="4832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Петропавловского сельского поселения ключевым направлениям развития;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213" y="4797425"/>
            <a:ext cx="3922712" cy="17541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002060"/>
                </a:solidFill>
              </a:rPr>
              <a:t>ДОХОДЫ </a:t>
            </a:r>
            <a:r>
              <a:rPr lang="ru-RU" b="1" dirty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825" y="4797425"/>
            <a:ext cx="3779838" cy="17541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002060"/>
                </a:solidFill>
              </a:rPr>
              <a:t>РАСХОДЫ </a:t>
            </a:r>
            <a:r>
              <a:rPr lang="ru-RU" b="1" dirty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050" y="4005263"/>
            <a:ext cx="1008063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788" y="4005263"/>
            <a:ext cx="1079500" cy="7921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625" y="1341438"/>
            <a:ext cx="6048375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575" y="5445125"/>
            <a:ext cx="5940425" cy="1198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40200" y="2060575"/>
            <a:ext cx="4248150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638" y="4437063"/>
            <a:ext cx="4392612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1384995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Основные параметры бюджета ПЕТРОПАВЛОВСКОГО сельского поселения на 2019-2021 Гг.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(</a:t>
            </a:r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тыс.руб.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pic>
        <p:nvPicPr>
          <p:cNvPr id="20483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365625"/>
            <a:ext cx="47529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95288" y="1412875"/>
            <a:ext cx="185737" cy="369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2019 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5865,1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5865,1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2020 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Доходы – 5888,1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Расходы – 5888,1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5989,8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/>
              <a:t>5989,8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ОБЪЕМ ПОСТУПЛЕНИЙ ДОХОДОВ БЮДЖЕТА ПЕТРОПАВЛОВСКОГО СЕЛЬСКОГО ПОСЕЛЕНИЯ НА 2019 -2021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850900"/>
          <a:ext cx="11561763" cy="4651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32065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1316,2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1361,2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1400,5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159,0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167,0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407,2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417,2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419,5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145,0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Транспортный налог</a:t>
                      </a:r>
                    </a:p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308,0</a:t>
                      </a:r>
                    </a:p>
                    <a:p>
                      <a:r>
                        <a:rPr lang="ru-RU" sz="1300" dirty="0" smtClean="0"/>
                        <a:t>6,0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319,0</a:t>
                      </a:r>
                    </a:p>
                    <a:p>
                      <a:r>
                        <a:rPr lang="ru-RU" sz="1300" dirty="0" smtClean="0"/>
                        <a:t>6,0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330,0</a:t>
                      </a:r>
                    </a:p>
                    <a:p>
                      <a:r>
                        <a:rPr lang="ru-RU" sz="1300" dirty="0" smtClean="0"/>
                        <a:t>60,0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148,0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153,0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145,0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151,0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4548,9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4526,9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4589,3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5865,1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5888,1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5989,8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188" y="333375"/>
            <a:ext cx="8064500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 ДОХОДОВ БЮДЖЕТА ПЕТРОПАВЛОВСКОГО СЕЛЬСКОГО ПОСЕЛЕНИЯ НА 2019-2021 ГОДЫ (ТЫС.РУБ.)</a:t>
            </a:r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531" name="Диаграмма 4"/>
          <p:cNvGraphicFramePr>
            <a:graphicFrameLocks/>
          </p:cNvGraphicFramePr>
          <p:nvPr/>
        </p:nvGraphicFramePr>
        <p:xfrm>
          <a:off x="849313" y="1290638"/>
          <a:ext cx="7373937" cy="4637087"/>
        </p:xfrm>
        <a:graphic>
          <a:graphicData uri="http://schemas.openxmlformats.org/presentationml/2006/ole">
            <p:oleObj spid="_x0000_s22531" r:id="rId4" imgW="7376799" imgH="463336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25" y="1122363"/>
          <a:ext cx="8751888" cy="369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5865,1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5888,1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5989,8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2973,6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2747,9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2747,3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90,6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1224,9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1224,9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407,2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417,2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419,5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343,0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374,0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775,8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896,8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837,9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Условно</a:t>
                      </a:r>
                      <a:r>
                        <a:rPr lang="ru-RU" sz="1400" baseline="0" dirty="0" smtClean="0"/>
                        <a:t> утвержденные расходы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295,0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ОБЪЕМ РАСХОДОВ БЮДЖЕТА ПЕТРОПАВЛОВСКОГО СЕЛЬСКОГО ПОСЕЛЕНИЯ НА 2019-2021 ГОДЫ (тыс.рублей)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479</Words>
  <Application>Microsoft Office PowerPoint</Application>
  <PresentationFormat>On-screen Show (4:3)</PresentationFormat>
  <Paragraphs>148</Paragraphs>
  <Slides>12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Arial</vt:lpstr>
      <vt:lpstr>Times New Roman</vt:lpstr>
      <vt:lpstr>Wingdings</vt:lpstr>
      <vt:lpstr>Тема Office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пкс</cp:lastModifiedBy>
  <cp:revision>57</cp:revision>
  <dcterms:created xsi:type="dcterms:W3CDTF">2017-12-11T11:43:42Z</dcterms:created>
  <dcterms:modified xsi:type="dcterms:W3CDTF">2019-03-19T05:06:39Z</dcterms:modified>
</cp:coreProperties>
</file>